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1380" r:id="rId2"/>
    <p:sldId id="1762" r:id="rId3"/>
    <p:sldId id="1763" r:id="rId4"/>
    <p:sldId id="1771" r:id="rId5"/>
    <p:sldId id="1774" r:id="rId6"/>
    <p:sldId id="1764" r:id="rId7"/>
    <p:sldId id="1765" r:id="rId8"/>
    <p:sldId id="1768" r:id="rId9"/>
    <p:sldId id="1767" r:id="rId10"/>
    <p:sldId id="1770" r:id="rId11"/>
    <p:sldId id="1785" r:id="rId12"/>
    <p:sldId id="1779" r:id="rId13"/>
    <p:sldId id="1781" r:id="rId14"/>
    <p:sldId id="1782" r:id="rId15"/>
    <p:sldId id="1783" r:id="rId16"/>
    <p:sldId id="1784" r:id="rId17"/>
    <p:sldId id="1766" r:id="rId18"/>
    <p:sldId id="1773" r:id="rId19"/>
  </p:sldIdLst>
  <p:sldSz cx="9144000" cy="6858000" type="screen4x3"/>
  <p:notesSz cx="9945688" cy="6858000"/>
  <p:defaultTextStyle>
    <a:defPPr>
      <a:defRPr lang="en-US"/>
    </a:defPPr>
    <a:lvl1pPr marL="0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313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4266"/>
    <a:srgbClr val="D24132"/>
    <a:srgbClr val="F09C2A"/>
    <a:srgbClr val="377790"/>
    <a:srgbClr val="E4E4E4"/>
    <a:srgbClr val="836845"/>
    <a:srgbClr val="E8E8E8"/>
    <a:srgbClr val="C4B16A"/>
    <a:srgbClr val="F5EFDF"/>
    <a:srgbClr val="D8C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1" autoAdjust="0"/>
    <p:restoredTop sz="91935" autoAdjust="0"/>
  </p:normalViewPr>
  <p:slideViewPr>
    <p:cSldViewPr snapToObjects="1">
      <p:cViewPr varScale="1">
        <p:scale>
          <a:sx n="114" d="100"/>
          <a:sy n="114" d="100"/>
        </p:scale>
        <p:origin x="163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1782" y="-96"/>
      </p:cViewPr>
      <p:guideLst>
        <p:guide orient="horz" pos="2160"/>
        <p:guide pos="31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9533011" y="228600"/>
            <a:ext cx="41267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A55-396F-46DB-98CB-67F5915743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2796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My First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4164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D31-4B7D-4FD2-B052-E296BFBA018F}" type="datetimeFigureOut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This is me Adam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4164" y="6513513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0C94-5092-4638-9E1F-C533F19764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0594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516477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5778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86898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2267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51014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43584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0970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2694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70487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28046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11083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612259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17706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90450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41581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2" name="Round Same Side Corner Rectangle 11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36575" y="2819400"/>
            <a:ext cx="1920240" cy="1143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542925" y="2408449"/>
            <a:ext cx="1905000" cy="403331"/>
            <a:chOff x="609600" y="1276350"/>
            <a:chExt cx="1905000" cy="40333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Title Goes Here</a:t>
              </a:r>
            </a:p>
          </p:txBody>
        </p:sp>
        <p:sp>
          <p:nvSpPr>
            <p:cNvPr id="28" name="Isosceles Triangle 27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 userDrawn="1"/>
        </p:nvSpPr>
        <p:spPr>
          <a:xfrm>
            <a:off x="542925" y="3962400"/>
            <a:ext cx="1905000" cy="1524000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38175" y="4038600"/>
            <a:ext cx="1714500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638175" y="4336418"/>
            <a:ext cx="1714501" cy="107378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584449" y="2819400"/>
            <a:ext cx="1920240" cy="114300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590800" y="2408449"/>
            <a:ext cx="1905000" cy="403331"/>
            <a:chOff x="609600" y="1276350"/>
            <a:chExt cx="1905000" cy="403331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Title Goes Here</a:t>
              </a:r>
            </a:p>
          </p:txBody>
        </p:sp>
        <p:sp>
          <p:nvSpPr>
            <p:cNvPr id="35" name="Isosceles Triangle 34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/>
          <p:cNvSpPr/>
          <p:nvPr userDrawn="1"/>
        </p:nvSpPr>
        <p:spPr>
          <a:xfrm>
            <a:off x="2590800" y="3962400"/>
            <a:ext cx="1905000" cy="1524000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686050" y="4038600"/>
            <a:ext cx="1714500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2686050" y="4336418"/>
            <a:ext cx="1714501" cy="107378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635500" y="2819400"/>
            <a:ext cx="1920240" cy="114300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648200" y="2408449"/>
            <a:ext cx="1905000" cy="403331"/>
            <a:chOff x="609600" y="1276350"/>
            <a:chExt cx="1905000" cy="403331"/>
          </a:xfrm>
        </p:grpSpPr>
        <p:sp>
          <p:nvSpPr>
            <p:cNvPr id="41" name="Rectangle 40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Title Goes Here</a:t>
              </a:r>
            </a:p>
          </p:txBody>
        </p:sp>
        <p:sp>
          <p:nvSpPr>
            <p:cNvPr id="42" name="Isosceles Triangle 41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/>
          <p:cNvSpPr/>
          <p:nvPr userDrawn="1"/>
        </p:nvSpPr>
        <p:spPr>
          <a:xfrm>
            <a:off x="4648200" y="3962400"/>
            <a:ext cx="1905000" cy="1524000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4743450" y="4038600"/>
            <a:ext cx="1714500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4743450" y="4336418"/>
            <a:ext cx="1714501" cy="107378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705576" y="2819400"/>
            <a:ext cx="1920240" cy="1143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6711926" y="2408449"/>
            <a:ext cx="1905000" cy="403331"/>
            <a:chOff x="609600" y="1276350"/>
            <a:chExt cx="1905000" cy="403331"/>
          </a:xfrm>
        </p:grpSpPr>
        <p:sp>
          <p:nvSpPr>
            <p:cNvPr id="48" name="Rectangle 47"/>
            <p:cNvSpPr/>
            <p:nvPr userDrawn="1"/>
          </p:nvSpPr>
          <p:spPr>
            <a:xfrm>
              <a:off x="609600" y="1276350"/>
              <a:ext cx="1905000" cy="30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Title Goes Here</a:t>
              </a:r>
            </a:p>
          </p:txBody>
        </p:sp>
        <p:sp>
          <p:nvSpPr>
            <p:cNvPr id="49" name="Isosceles Triangle 48"/>
            <p:cNvSpPr/>
            <p:nvPr userDrawn="1"/>
          </p:nvSpPr>
          <p:spPr>
            <a:xfrm rot="10800000">
              <a:off x="1447801" y="1581150"/>
              <a:ext cx="228600" cy="9853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 userDrawn="1"/>
        </p:nvSpPr>
        <p:spPr>
          <a:xfrm>
            <a:off x="6711926" y="3962400"/>
            <a:ext cx="1905000" cy="1524000"/>
          </a:xfrm>
          <a:prstGeom prst="rect">
            <a:avLst/>
          </a:pr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6807176" y="4038600"/>
            <a:ext cx="1714500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6" hasCustomPrompt="1"/>
          </p:nvPr>
        </p:nvSpPr>
        <p:spPr>
          <a:xfrm>
            <a:off x="6807176" y="4336418"/>
            <a:ext cx="1714501" cy="107378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55" name="Round Same Side Corner Rectangle 54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0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6" grpId="0" animBg="1"/>
      <p:bldP spid="37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3" grpId="0" animBg="1"/>
      <p:bldP spid="4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50" grpId="0" animBg="1"/>
      <p:bldP spid="51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 userDrawn="1"/>
        </p:nvSpPr>
        <p:spPr>
          <a:xfrm>
            <a:off x="647700" y="2244852"/>
            <a:ext cx="7848600" cy="1616362"/>
          </a:xfrm>
          <a:prstGeom prst="roundRect">
            <a:avLst>
              <a:gd name="adj" fmla="val 76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2443433"/>
            <a:ext cx="1676400" cy="1219200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2743200" y="2480688"/>
            <a:ext cx="5486400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2743200" y="2778505"/>
            <a:ext cx="5486400" cy="88412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>
            <a:off x="647700" y="3936614"/>
            <a:ext cx="7848600" cy="2006986"/>
          </a:xfrm>
          <a:prstGeom prst="roundRect">
            <a:avLst>
              <a:gd name="adj" fmla="val 7608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" y="4079389"/>
            <a:ext cx="2286000" cy="1371600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918813" y="5489489"/>
            <a:ext cx="2281587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3476325" y="4079389"/>
            <a:ext cx="2286000" cy="1371600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480738" y="5489489"/>
            <a:ext cx="2281587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5943600" y="4079389"/>
            <a:ext cx="2286000" cy="1371600"/>
          </a:xfrm>
          <a:prstGeom prst="roundRect">
            <a:avLst>
              <a:gd name="adj" fmla="val 6630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5948013" y="5489489"/>
            <a:ext cx="2281587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64" name="Round Same Side Corner Rectangle 63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7" grpId="0" animBg="1"/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/>
      <p:bldP spid="56" grpId="0" animBg="1"/>
      <p:bldP spid="5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41093"/>
            <a:ext cx="9127832" cy="2788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0" name="Round Same Side Corner Rectangle 19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012493"/>
            <a:ext cx="9144000" cy="225470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267201"/>
            <a:ext cx="2286000" cy="1371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286000" y="4267201"/>
            <a:ext cx="2286000" cy="13715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572000" y="4267201"/>
            <a:ext cx="2286000" cy="13715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858000" y="4267201"/>
            <a:ext cx="2286000" cy="13715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Round Same Side Corner Rectangle 13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half" idx="16"/>
          </p:nvPr>
        </p:nvSpPr>
        <p:spPr>
          <a:xfrm>
            <a:off x="867991" y="415015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67991" y="2621277"/>
            <a:ext cx="1421516" cy="1421092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27168" y="4563070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7"/>
          </p:nvPr>
        </p:nvSpPr>
        <p:spPr>
          <a:xfrm>
            <a:off x="2822643" y="415015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22643" y="2621277"/>
            <a:ext cx="1421516" cy="1421092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9"/>
          </p:nvPr>
        </p:nvSpPr>
        <p:spPr>
          <a:xfrm>
            <a:off x="2681820" y="4563070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0"/>
          </p:nvPr>
        </p:nvSpPr>
        <p:spPr>
          <a:xfrm>
            <a:off x="4829092" y="415015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829092" y="2621277"/>
            <a:ext cx="1421516" cy="1421092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2"/>
          </p:nvPr>
        </p:nvSpPr>
        <p:spPr>
          <a:xfrm>
            <a:off x="4688269" y="4563070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35350" y="415015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835350" y="2621277"/>
            <a:ext cx="1421516" cy="1421092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/>
          </p:nvPr>
        </p:nvSpPr>
        <p:spPr>
          <a:xfrm>
            <a:off x="6694527" y="4563070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30" name="Round Same Side Corner Rectangle 29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7236" y="1981200"/>
            <a:ext cx="2945516" cy="4866785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noFill/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654724" y="2359955"/>
            <a:ext cx="3802062" cy="3431245"/>
          </a:xfrm>
          <a:prstGeom prst="roundRect">
            <a:avLst>
              <a:gd name="adj" fmla="val 28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47388" y="2488881"/>
            <a:ext cx="1401282" cy="1426464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654724" y="2436155"/>
            <a:ext cx="3802062" cy="3431245"/>
          </a:xfrm>
          <a:prstGeom prst="roundRect">
            <a:avLst>
              <a:gd name="adj" fmla="val 28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47388" y="2565081"/>
            <a:ext cx="1401282" cy="1426464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3574106" y="2204704"/>
            <a:ext cx="686790" cy="68679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2" name="Freeform 62"/>
          <p:cNvSpPr>
            <a:spLocks noChangeAspect="1" noEditPoints="1"/>
          </p:cNvSpPr>
          <p:nvPr userDrawn="1"/>
        </p:nvSpPr>
        <p:spPr bwMode="auto">
          <a:xfrm>
            <a:off x="3761708" y="2391059"/>
            <a:ext cx="311587" cy="314080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/>
          </p:nvPr>
        </p:nvSpPr>
        <p:spPr>
          <a:xfrm>
            <a:off x="2344961" y="2682000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7"/>
          </p:nvPr>
        </p:nvSpPr>
        <p:spPr>
          <a:xfrm>
            <a:off x="2344961" y="3094917"/>
            <a:ext cx="1915935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4689869" y="2436155"/>
            <a:ext cx="3802062" cy="3431245"/>
          </a:xfrm>
          <a:prstGeom prst="roundRect">
            <a:avLst>
              <a:gd name="adj" fmla="val 28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882533" y="2565081"/>
            <a:ext cx="1401282" cy="1426464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609251" y="2204704"/>
            <a:ext cx="686790" cy="68679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380106" y="2682000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0"/>
          </p:nvPr>
        </p:nvSpPr>
        <p:spPr>
          <a:xfrm>
            <a:off x="6380106" y="3094917"/>
            <a:ext cx="1915935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Freeform 178"/>
          <p:cNvSpPr>
            <a:spLocks noEditPoints="1"/>
          </p:cNvSpPr>
          <p:nvPr userDrawn="1"/>
        </p:nvSpPr>
        <p:spPr bwMode="auto">
          <a:xfrm>
            <a:off x="7785189" y="2421976"/>
            <a:ext cx="334914" cy="252246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7" name="Round Same Side Corner Rectangle 26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ardrop 57"/>
          <p:cNvSpPr/>
          <p:nvPr userDrawn="1"/>
        </p:nvSpPr>
        <p:spPr>
          <a:xfrm rot="2700000">
            <a:off x="2459394" y="2192967"/>
            <a:ext cx="1676400" cy="16764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Line buttom"/>
          <p:cNvCxnSpPr/>
          <p:nvPr userDrawn="1"/>
        </p:nvCxnSpPr>
        <p:spPr>
          <a:xfrm rot="16200000" flipV="1">
            <a:off x="2369871" y="4655072"/>
            <a:ext cx="4405852" cy="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 userDrawn="1"/>
        </p:nvSpPr>
        <p:spPr>
          <a:xfrm>
            <a:off x="4482987" y="2952349"/>
            <a:ext cx="179616" cy="179616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632128" y="2366230"/>
            <a:ext cx="1330272" cy="132987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2" name="Up Arrow Callout 61"/>
          <p:cNvSpPr/>
          <p:nvPr userDrawn="1"/>
        </p:nvSpPr>
        <p:spPr>
          <a:xfrm rot="16200000">
            <a:off x="5926101" y="1194126"/>
            <a:ext cx="1197879" cy="3713918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942575" y="2532119"/>
            <a:ext cx="3315900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955112" y="2904224"/>
            <a:ext cx="33033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ardrop 64"/>
          <p:cNvSpPr/>
          <p:nvPr userDrawn="1"/>
        </p:nvSpPr>
        <p:spPr>
          <a:xfrm rot="18900000" flipH="1">
            <a:off x="5009797" y="4091455"/>
            <a:ext cx="1676400" cy="167640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 userDrawn="1"/>
        </p:nvSpPr>
        <p:spPr>
          <a:xfrm>
            <a:off x="4482987" y="4850837"/>
            <a:ext cx="179616" cy="179616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182531" y="4264718"/>
            <a:ext cx="1330272" cy="132987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8" name="Up Arrow Callout 67"/>
          <p:cNvSpPr/>
          <p:nvPr userDrawn="1"/>
        </p:nvSpPr>
        <p:spPr>
          <a:xfrm rot="5400000" flipH="1">
            <a:off x="2001401" y="3092614"/>
            <a:ext cx="1197879" cy="3713918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2"/>
          </p:nvPr>
        </p:nvSpPr>
        <p:spPr>
          <a:xfrm>
            <a:off x="846225" y="4430607"/>
            <a:ext cx="3315900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3"/>
          </p:nvPr>
        </p:nvSpPr>
        <p:spPr>
          <a:xfrm>
            <a:off x="858762" y="4802712"/>
            <a:ext cx="33033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5" name="Round Same Side Corner Rectangle 24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1" grpId="0" animBg="1"/>
      <p:bldP spid="62" grpId="0" animBg="1"/>
      <p:bldP spid="6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animBg="1"/>
      <p:bldP spid="67" grpId="0" animBg="1"/>
      <p:bldP spid="68" grpId="0" animBg="1"/>
      <p:bldP spid="6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ardrop 18"/>
          <p:cNvSpPr/>
          <p:nvPr userDrawn="1"/>
        </p:nvSpPr>
        <p:spPr>
          <a:xfrm rot="2700000">
            <a:off x="2459394" y="1869118"/>
            <a:ext cx="1676400" cy="167640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Line buttom"/>
          <p:cNvCxnSpPr/>
          <p:nvPr userDrawn="1"/>
        </p:nvCxnSpPr>
        <p:spPr>
          <a:xfrm rot="5400000" flipH="1" flipV="1">
            <a:off x="1943894" y="2628900"/>
            <a:ext cx="5257800" cy="158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 userDrawn="1"/>
        </p:nvSpPr>
        <p:spPr>
          <a:xfrm>
            <a:off x="4482987" y="2628500"/>
            <a:ext cx="179616" cy="179616"/>
          </a:xfrm>
          <a:prstGeom prst="ellipse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632128" y="2042381"/>
            <a:ext cx="1330272" cy="132987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Up Arrow Callout 26"/>
          <p:cNvSpPr/>
          <p:nvPr userDrawn="1"/>
        </p:nvSpPr>
        <p:spPr>
          <a:xfrm rot="16200000">
            <a:off x="5926101" y="870277"/>
            <a:ext cx="1197879" cy="3713918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9"/>
          </p:nvPr>
        </p:nvSpPr>
        <p:spPr>
          <a:xfrm>
            <a:off x="4942575" y="2208270"/>
            <a:ext cx="3315900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20"/>
          </p:nvPr>
        </p:nvSpPr>
        <p:spPr>
          <a:xfrm>
            <a:off x="4955112" y="2580375"/>
            <a:ext cx="33033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ardrop 29"/>
          <p:cNvSpPr/>
          <p:nvPr userDrawn="1"/>
        </p:nvSpPr>
        <p:spPr>
          <a:xfrm rot="18900000" flipH="1">
            <a:off x="5009797" y="3767606"/>
            <a:ext cx="1676400" cy="1676400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 userDrawn="1"/>
        </p:nvSpPr>
        <p:spPr>
          <a:xfrm>
            <a:off x="4482987" y="4526988"/>
            <a:ext cx="179616" cy="179616"/>
          </a:xfrm>
          <a:prstGeom prst="ellipse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182531" y="3940869"/>
            <a:ext cx="1330272" cy="132987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Up Arrow Callout 32"/>
          <p:cNvSpPr/>
          <p:nvPr userDrawn="1"/>
        </p:nvSpPr>
        <p:spPr>
          <a:xfrm rot="5400000" flipH="1">
            <a:off x="2001401" y="2768765"/>
            <a:ext cx="1197879" cy="3713918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9608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2"/>
          </p:nvPr>
        </p:nvSpPr>
        <p:spPr>
          <a:xfrm>
            <a:off x="846225" y="4106758"/>
            <a:ext cx="3315900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23"/>
          </p:nvPr>
        </p:nvSpPr>
        <p:spPr>
          <a:xfrm>
            <a:off x="858762" y="4478863"/>
            <a:ext cx="33033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ound Same Side Corner Rectangle 16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57128" y="2584873"/>
            <a:ext cx="1421516" cy="1421092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637052" y="4563070"/>
            <a:ext cx="1461669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258440" y="2584873"/>
            <a:ext cx="1421516" cy="1421092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38364" y="4563070"/>
            <a:ext cx="1461669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3848912" y="2584873"/>
            <a:ext cx="1421516" cy="1421092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1"/>
          </p:nvPr>
        </p:nvSpPr>
        <p:spPr>
          <a:xfrm>
            <a:off x="3828836" y="4563070"/>
            <a:ext cx="1461669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431280" y="2584873"/>
            <a:ext cx="1421516" cy="1421092"/>
          </a:xfrm>
          <a:prstGeom prst="rect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24"/>
          </p:nvPr>
        </p:nvSpPr>
        <p:spPr>
          <a:xfrm>
            <a:off x="5411204" y="4563070"/>
            <a:ext cx="1461669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7029856" y="2584873"/>
            <a:ext cx="1421516" cy="142109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27"/>
          </p:nvPr>
        </p:nvSpPr>
        <p:spPr>
          <a:xfrm>
            <a:off x="7009780" y="4563070"/>
            <a:ext cx="1461669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771924" y="3971920"/>
            <a:ext cx="119192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16"/>
          </p:nvPr>
        </p:nvSpPr>
        <p:spPr>
          <a:xfrm>
            <a:off x="855170" y="4065529"/>
            <a:ext cx="1025432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2373236" y="3971920"/>
            <a:ext cx="1191925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56482" y="4065529"/>
            <a:ext cx="1025432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3963708" y="3971920"/>
            <a:ext cx="1191925" cy="53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2"/>
          </p:nvPr>
        </p:nvSpPr>
        <p:spPr>
          <a:xfrm>
            <a:off x="4046954" y="4065529"/>
            <a:ext cx="1025432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5546076" y="3971920"/>
            <a:ext cx="1191925" cy="53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5"/>
          </p:nvPr>
        </p:nvSpPr>
        <p:spPr>
          <a:xfrm>
            <a:off x="5629322" y="4065529"/>
            <a:ext cx="1025432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7144652" y="3971920"/>
            <a:ext cx="1191925" cy="53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8"/>
          </p:nvPr>
        </p:nvSpPr>
        <p:spPr>
          <a:xfrm>
            <a:off x="7227898" y="4065529"/>
            <a:ext cx="1025432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8" name="Round Same Side Corner Rectangle 27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9143999" cy="3727873"/>
          </a:xfrm>
          <a:prstGeom prst="rect">
            <a:avLst/>
          </a:prstGeom>
          <a:ln>
            <a:noFill/>
          </a:ln>
        </p:spPr>
        <p:txBody>
          <a:bodyPr bIns="100584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57128" y="2813473"/>
            <a:ext cx="1421516" cy="1421092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37052" y="4791670"/>
            <a:ext cx="1461669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258440" y="2813473"/>
            <a:ext cx="1421516" cy="1421092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38364" y="4791670"/>
            <a:ext cx="1461669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3848912" y="2813473"/>
            <a:ext cx="1421516" cy="1421092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1"/>
          </p:nvPr>
        </p:nvSpPr>
        <p:spPr>
          <a:xfrm>
            <a:off x="3828836" y="4791670"/>
            <a:ext cx="1461669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431280" y="2813473"/>
            <a:ext cx="1421516" cy="1421092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/>
          </p:nvPr>
        </p:nvSpPr>
        <p:spPr>
          <a:xfrm>
            <a:off x="5411204" y="4791670"/>
            <a:ext cx="1461669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7029856" y="2813473"/>
            <a:ext cx="1421516" cy="1421092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/>
          </p:nvPr>
        </p:nvSpPr>
        <p:spPr>
          <a:xfrm>
            <a:off x="7009780" y="4791670"/>
            <a:ext cx="1461669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Rectangle 54"/>
          <p:cNvSpPr/>
          <p:nvPr userDrawn="1"/>
        </p:nvSpPr>
        <p:spPr>
          <a:xfrm>
            <a:off x="771924" y="4200520"/>
            <a:ext cx="119192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16"/>
          </p:nvPr>
        </p:nvSpPr>
        <p:spPr>
          <a:xfrm>
            <a:off x="855170" y="4294129"/>
            <a:ext cx="1025432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2373236" y="4200520"/>
            <a:ext cx="1191925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56482" y="4294129"/>
            <a:ext cx="1025432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3963708" y="4200520"/>
            <a:ext cx="1191925" cy="53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2"/>
          </p:nvPr>
        </p:nvSpPr>
        <p:spPr>
          <a:xfrm>
            <a:off x="4046954" y="4294129"/>
            <a:ext cx="1025432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5546076" y="4200520"/>
            <a:ext cx="1191925" cy="53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25"/>
          </p:nvPr>
        </p:nvSpPr>
        <p:spPr>
          <a:xfrm>
            <a:off x="5629322" y="4294129"/>
            <a:ext cx="1025432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3" name="Rectangle 62"/>
          <p:cNvSpPr/>
          <p:nvPr userDrawn="1"/>
        </p:nvSpPr>
        <p:spPr>
          <a:xfrm>
            <a:off x="7144652" y="4200520"/>
            <a:ext cx="1191925" cy="53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28"/>
          </p:nvPr>
        </p:nvSpPr>
        <p:spPr>
          <a:xfrm>
            <a:off x="7227898" y="4294129"/>
            <a:ext cx="1025432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32" name="Round Same Side Corner Rectangle 31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4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animBg="1"/>
      <p:bldP spid="5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animBg="1"/>
      <p:bldP spid="5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9143999" cy="3727873"/>
          </a:xfrm>
          <a:prstGeom prst="rect">
            <a:avLst/>
          </a:prstGeom>
          <a:ln>
            <a:noFill/>
          </a:ln>
        </p:spPr>
        <p:txBody>
          <a:bodyPr bIns="1005840" anchor="b"/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867991" y="4576876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27167" y="3048000"/>
            <a:ext cx="1703164" cy="1426464"/>
          </a:xfrm>
          <a:prstGeom prst="hexagon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15"/>
          </p:nvPr>
        </p:nvSpPr>
        <p:spPr>
          <a:xfrm>
            <a:off x="727168" y="4989793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7"/>
          </p:nvPr>
        </p:nvSpPr>
        <p:spPr>
          <a:xfrm>
            <a:off x="2842099" y="4576876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701275" y="3048000"/>
            <a:ext cx="1703164" cy="1426464"/>
          </a:xfrm>
          <a:prstGeom prst="hexagon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9"/>
          </p:nvPr>
        </p:nvSpPr>
        <p:spPr>
          <a:xfrm>
            <a:off x="2701276" y="4989793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0"/>
          </p:nvPr>
        </p:nvSpPr>
        <p:spPr>
          <a:xfrm>
            <a:off x="4829092" y="4576876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688268" y="3048000"/>
            <a:ext cx="1703164" cy="1426464"/>
          </a:xfrm>
          <a:prstGeom prst="hexagon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2"/>
          </p:nvPr>
        </p:nvSpPr>
        <p:spPr>
          <a:xfrm>
            <a:off x="4688269" y="4989793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35350" y="4576876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694526" y="3048000"/>
            <a:ext cx="1703164" cy="1426464"/>
          </a:xfrm>
          <a:prstGeom prst="hexagon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5"/>
          </p:nvPr>
        </p:nvSpPr>
        <p:spPr>
          <a:xfrm>
            <a:off x="6694527" y="4989793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32" name="Round Same Side Corner Rectangle 31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67991" y="2590800"/>
            <a:ext cx="1421516" cy="1421092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22643" y="2590800"/>
            <a:ext cx="1421516" cy="1421092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829092" y="2590800"/>
            <a:ext cx="1421516" cy="1421092"/>
          </a:xfrm>
          <a:prstGeom prst="roundRect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835350" y="2590800"/>
            <a:ext cx="1421516" cy="1421092"/>
          </a:xfrm>
          <a:prstGeom prst="roundRect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2" name="Round Same Side Corner Rectangle 11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0" grpId="0" animBg="1"/>
      <p:bldP spid="31" grpId="0" animBg="1"/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4724400" y="4122426"/>
            <a:ext cx="3341206" cy="1440174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4400" y="2293154"/>
            <a:ext cx="3341206" cy="1440174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058445" y="4107189"/>
            <a:ext cx="3341206" cy="1440174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058445" y="2293154"/>
            <a:ext cx="3341206" cy="1440174"/>
          </a:xfrm>
          <a:prstGeom prst="roundRect">
            <a:avLst>
              <a:gd name="adj" fmla="val 555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22027" y="2431533"/>
            <a:ext cx="1142878" cy="1163416"/>
          </a:xfrm>
          <a:prstGeom prst="roundRect">
            <a:avLst>
              <a:gd name="adj" fmla="val 8424"/>
            </a:avLst>
          </a:prstGeom>
          <a:ln w="28575"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6"/>
          </p:nvPr>
        </p:nvSpPr>
        <p:spPr>
          <a:xfrm>
            <a:off x="1828800" y="2371588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7"/>
          </p:nvPr>
        </p:nvSpPr>
        <p:spPr>
          <a:xfrm>
            <a:off x="1828800" y="2784505"/>
            <a:ext cx="1800725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83927" y="4245568"/>
            <a:ext cx="1142878" cy="1163416"/>
          </a:xfrm>
          <a:prstGeom prst="roundRect">
            <a:avLst>
              <a:gd name="adj" fmla="val 8424"/>
            </a:avLst>
          </a:prstGeom>
          <a:ln w="28575">
            <a:solidFill>
              <a:schemeClr val="accent2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828800" y="4185623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0"/>
          </p:nvPr>
        </p:nvSpPr>
        <p:spPr>
          <a:xfrm>
            <a:off x="1828800" y="4598540"/>
            <a:ext cx="1800725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7494167" y="2431533"/>
            <a:ext cx="1142878" cy="1163416"/>
          </a:xfrm>
          <a:prstGeom prst="roundRect">
            <a:avLst>
              <a:gd name="adj" fmla="val 8424"/>
            </a:avLst>
          </a:prstGeom>
          <a:ln w="28575">
            <a:solidFill>
              <a:schemeClr val="accent3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2"/>
          </p:nvPr>
        </p:nvSpPr>
        <p:spPr>
          <a:xfrm>
            <a:off x="5925191" y="2371588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3"/>
          </p:nvPr>
        </p:nvSpPr>
        <p:spPr>
          <a:xfrm>
            <a:off x="5513305" y="2784505"/>
            <a:ext cx="1800725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494167" y="4260805"/>
            <a:ext cx="1142878" cy="1163416"/>
          </a:xfrm>
          <a:prstGeom prst="roundRect">
            <a:avLst>
              <a:gd name="adj" fmla="val 8424"/>
            </a:avLst>
          </a:prstGeom>
          <a:ln w="28575">
            <a:solidFill>
              <a:schemeClr val="accent4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5"/>
          </p:nvPr>
        </p:nvSpPr>
        <p:spPr>
          <a:xfrm>
            <a:off x="5925191" y="4200860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6"/>
          </p:nvPr>
        </p:nvSpPr>
        <p:spPr>
          <a:xfrm>
            <a:off x="5513305" y="4613777"/>
            <a:ext cx="1800725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3724274" y="3147063"/>
            <a:ext cx="1524002" cy="1435527"/>
          </a:xfrm>
          <a:prstGeom prst="roundRect">
            <a:avLst>
              <a:gd name="adj" fmla="val 80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245"/>
          <p:cNvSpPr>
            <a:spLocks/>
          </p:cNvSpPr>
          <p:nvPr userDrawn="1"/>
        </p:nvSpPr>
        <p:spPr bwMode="auto">
          <a:xfrm>
            <a:off x="4198809" y="3577360"/>
            <a:ext cx="574933" cy="574933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36" name="Round Same Side Corner Rectangle 35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0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16"/>
          </p:nvPr>
        </p:nvSpPr>
        <p:spPr>
          <a:xfrm>
            <a:off x="1275292" y="442848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69342" y="2514600"/>
            <a:ext cx="1833416" cy="1832870"/>
          </a:xfrm>
          <a:prstGeom prst="diamond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7"/>
          </p:nvPr>
        </p:nvSpPr>
        <p:spPr>
          <a:xfrm>
            <a:off x="2565267" y="2865265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359591" y="3275870"/>
            <a:ext cx="1833416" cy="1832870"/>
          </a:xfrm>
          <a:prstGeom prst="diamond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0"/>
          </p:nvPr>
        </p:nvSpPr>
        <p:spPr>
          <a:xfrm>
            <a:off x="3864376" y="442848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3649840" y="2514600"/>
            <a:ext cx="1833416" cy="1832870"/>
          </a:xfrm>
          <a:prstGeom prst="diamond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3"/>
          </p:nvPr>
        </p:nvSpPr>
        <p:spPr>
          <a:xfrm>
            <a:off x="5155576" y="2865265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940089" y="3275870"/>
            <a:ext cx="1833416" cy="1832870"/>
          </a:xfrm>
          <a:prstGeom prst="diamond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6436288" y="442848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230338" y="2514600"/>
            <a:ext cx="1833416" cy="1832870"/>
          </a:xfrm>
          <a:prstGeom prst="diamond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1" name="Round Same Side Corner Rectangle 20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52497" y="2044521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552498" y="3398578"/>
            <a:ext cx="1861204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/>
          </p:nvPr>
        </p:nvSpPr>
        <p:spPr>
          <a:xfrm>
            <a:off x="552498" y="3418171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626099" y="2044521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2626100" y="3398578"/>
            <a:ext cx="1861204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18"/>
          </p:nvPr>
        </p:nvSpPr>
        <p:spPr>
          <a:xfrm>
            <a:off x="2626100" y="3418171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4683499" y="2044521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4683500" y="3398578"/>
            <a:ext cx="1861204" cy="420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0"/>
          </p:nvPr>
        </p:nvSpPr>
        <p:spPr>
          <a:xfrm>
            <a:off x="4683500" y="3418171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740899" y="2044521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0" name="Rectangle 69"/>
          <p:cNvSpPr/>
          <p:nvPr userDrawn="1"/>
        </p:nvSpPr>
        <p:spPr>
          <a:xfrm>
            <a:off x="6740900" y="3398578"/>
            <a:ext cx="1861204" cy="42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 Placeholder 3"/>
          <p:cNvSpPr>
            <a:spLocks noGrp="1"/>
          </p:cNvSpPr>
          <p:nvPr>
            <p:ph type="body" sz="half" idx="22"/>
          </p:nvPr>
        </p:nvSpPr>
        <p:spPr>
          <a:xfrm>
            <a:off x="6740900" y="3418171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52497" y="3965626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3" name="Rectangle 72"/>
          <p:cNvSpPr/>
          <p:nvPr userDrawn="1"/>
        </p:nvSpPr>
        <p:spPr>
          <a:xfrm>
            <a:off x="552498" y="5319683"/>
            <a:ext cx="1861204" cy="4209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4"/>
          </p:nvPr>
        </p:nvSpPr>
        <p:spPr>
          <a:xfrm>
            <a:off x="552498" y="5339276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2626099" y="3965626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Rectangle 75"/>
          <p:cNvSpPr/>
          <p:nvPr userDrawn="1"/>
        </p:nvSpPr>
        <p:spPr>
          <a:xfrm>
            <a:off x="2626100" y="5319683"/>
            <a:ext cx="1861204" cy="4209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6"/>
          </p:nvPr>
        </p:nvSpPr>
        <p:spPr>
          <a:xfrm>
            <a:off x="2626100" y="5339276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4683499" y="3965626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9" name="Rectangle 78"/>
          <p:cNvSpPr/>
          <p:nvPr userDrawn="1"/>
        </p:nvSpPr>
        <p:spPr>
          <a:xfrm>
            <a:off x="4683500" y="5319683"/>
            <a:ext cx="1861204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8"/>
          </p:nvPr>
        </p:nvSpPr>
        <p:spPr>
          <a:xfrm>
            <a:off x="4683500" y="5339276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6740899" y="3965626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2" name="Rectangle 81"/>
          <p:cNvSpPr/>
          <p:nvPr userDrawn="1"/>
        </p:nvSpPr>
        <p:spPr>
          <a:xfrm>
            <a:off x="6740900" y="5319683"/>
            <a:ext cx="1861204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30"/>
          </p:nvPr>
        </p:nvSpPr>
        <p:spPr>
          <a:xfrm>
            <a:off x="6740900" y="5339276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animBg="1"/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1" grpId="0" animBg="1"/>
      <p:bldP spid="4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70" grpId="0" animBg="1"/>
      <p:bldP spid="7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/>
      <p:bldP spid="73" grpId="0" animBg="1"/>
      <p:bldP spid="7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8" grpId="0"/>
      <p:bldP spid="79" grpId="0" animBg="1"/>
      <p:bldP spid="8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/>
      <p:bldP spid="82" grpId="0" animBg="1"/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3"/>
          <p:cNvSpPr>
            <a:spLocks noGrp="1"/>
          </p:cNvSpPr>
          <p:nvPr>
            <p:ph type="body" sz="half" idx="16"/>
          </p:nvPr>
        </p:nvSpPr>
        <p:spPr>
          <a:xfrm>
            <a:off x="1725836" y="2504409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49487" y="2523660"/>
            <a:ext cx="1169764" cy="1169415"/>
          </a:xfrm>
          <a:prstGeom prst="teardrop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25836" y="2917326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86274" y="2504409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209925" y="2523660"/>
            <a:ext cx="1169764" cy="1169415"/>
          </a:xfrm>
          <a:prstGeom prst="teardrop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6274" y="2917326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48524" y="2504409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72175" y="2523660"/>
            <a:ext cx="1169764" cy="1169415"/>
          </a:xfrm>
          <a:prstGeom prst="teardrop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2"/>
          </p:nvPr>
        </p:nvSpPr>
        <p:spPr>
          <a:xfrm>
            <a:off x="7248524" y="2917326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23"/>
          </p:nvPr>
        </p:nvSpPr>
        <p:spPr>
          <a:xfrm>
            <a:off x="1725836" y="4038541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49487" y="4057792"/>
            <a:ext cx="1169764" cy="1169415"/>
          </a:xfrm>
          <a:prstGeom prst="teardrop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5"/>
          </p:nvPr>
        </p:nvSpPr>
        <p:spPr>
          <a:xfrm>
            <a:off x="1725836" y="4451458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6"/>
          </p:nvPr>
        </p:nvSpPr>
        <p:spPr>
          <a:xfrm>
            <a:off x="4486274" y="4038541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3209925" y="4057792"/>
            <a:ext cx="1169764" cy="1169415"/>
          </a:xfrm>
          <a:prstGeom prst="teardrop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8"/>
          </p:nvPr>
        </p:nvSpPr>
        <p:spPr>
          <a:xfrm>
            <a:off x="4486274" y="4451458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9"/>
          </p:nvPr>
        </p:nvSpPr>
        <p:spPr>
          <a:xfrm>
            <a:off x="7248524" y="4038541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5972175" y="4057792"/>
            <a:ext cx="1169764" cy="1169415"/>
          </a:xfrm>
          <a:prstGeom prst="teardrop">
            <a:avLst/>
          </a:prstGeom>
          <a:ln w="28575">
            <a:solidFill>
              <a:schemeClr val="accent6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31"/>
          </p:nvPr>
        </p:nvSpPr>
        <p:spPr>
          <a:xfrm>
            <a:off x="7248524" y="4451458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32" name="Round Same Side Corner Rectangle 31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438400"/>
            <a:ext cx="3124200" cy="1995622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3124200" y="2438400"/>
            <a:ext cx="6003632" cy="199562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45"/>
          <p:cNvSpPr>
            <a:spLocks noEditPoints="1"/>
          </p:cNvSpPr>
          <p:nvPr userDrawn="1"/>
        </p:nvSpPr>
        <p:spPr bwMode="auto">
          <a:xfrm>
            <a:off x="3421231" y="2944874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5"/>
          </p:nvPr>
        </p:nvSpPr>
        <p:spPr>
          <a:xfrm>
            <a:off x="3808399" y="2929686"/>
            <a:ext cx="4784432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Freeform 45"/>
          <p:cNvSpPr>
            <a:spLocks noEditPoints="1"/>
          </p:cNvSpPr>
          <p:nvPr userDrawn="1"/>
        </p:nvSpPr>
        <p:spPr bwMode="auto">
          <a:xfrm>
            <a:off x="3421231" y="3442480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08399" y="3427292"/>
            <a:ext cx="4784431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Freeform 45"/>
          <p:cNvSpPr>
            <a:spLocks noEditPoints="1"/>
          </p:cNvSpPr>
          <p:nvPr userDrawn="1"/>
        </p:nvSpPr>
        <p:spPr bwMode="auto">
          <a:xfrm>
            <a:off x="3421231" y="3911511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7"/>
          </p:nvPr>
        </p:nvSpPr>
        <p:spPr>
          <a:xfrm>
            <a:off x="3808399" y="3896323"/>
            <a:ext cx="4784431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21"/>
          </p:nvPr>
        </p:nvSpPr>
        <p:spPr>
          <a:xfrm>
            <a:off x="3479422" y="2634718"/>
            <a:ext cx="514681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7" name="Round Same Side Corner Rectangle 16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57725" y="4252126"/>
            <a:ext cx="2466475" cy="13965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71763" y="2133600"/>
            <a:ext cx="7800475" cy="199562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45"/>
          <p:cNvSpPr>
            <a:spLocks noEditPoints="1"/>
          </p:cNvSpPr>
          <p:nvPr userDrawn="1"/>
        </p:nvSpPr>
        <p:spPr bwMode="auto">
          <a:xfrm>
            <a:off x="816792" y="2673817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203960" y="2658629"/>
            <a:ext cx="7101839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Freeform 45"/>
          <p:cNvSpPr>
            <a:spLocks noEditPoints="1"/>
          </p:cNvSpPr>
          <p:nvPr userDrawn="1"/>
        </p:nvSpPr>
        <p:spPr bwMode="auto">
          <a:xfrm>
            <a:off x="816792" y="3171423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6"/>
          </p:nvPr>
        </p:nvSpPr>
        <p:spPr>
          <a:xfrm>
            <a:off x="1203961" y="3156235"/>
            <a:ext cx="7101838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reeform 45"/>
          <p:cNvSpPr>
            <a:spLocks noEditPoints="1"/>
          </p:cNvSpPr>
          <p:nvPr userDrawn="1"/>
        </p:nvSpPr>
        <p:spPr bwMode="auto">
          <a:xfrm>
            <a:off x="816792" y="3640454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03961" y="3625266"/>
            <a:ext cx="7101838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1"/>
          </p:nvPr>
        </p:nvSpPr>
        <p:spPr>
          <a:xfrm>
            <a:off x="874982" y="2310207"/>
            <a:ext cx="7430817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331744" y="4252126"/>
            <a:ext cx="2466475" cy="1396587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6005763" y="4252126"/>
            <a:ext cx="2466475" cy="1396587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57725" y="3318588"/>
            <a:ext cx="2466475" cy="1244187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671763" y="2124375"/>
            <a:ext cx="2452437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331744" y="3318588"/>
            <a:ext cx="2466475" cy="1244187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6005763" y="3318588"/>
            <a:ext cx="2466475" cy="1244187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3345782" y="2124375"/>
            <a:ext cx="2452437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019801" y="2124375"/>
            <a:ext cx="2452437" cy="114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657724" y="4610100"/>
            <a:ext cx="2466475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7"/>
          </p:nvPr>
        </p:nvSpPr>
        <p:spPr>
          <a:xfrm>
            <a:off x="671763" y="5022617"/>
            <a:ext cx="2452437" cy="84478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331743" y="4610100"/>
            <a:ext cx="2466475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5"/>
          </p:nvPr>
        </p:nvSpPr>
        <p:spPr>
          <a:xfrm>
            <a:off x="3345782" y="5022617"/>
            <a:ext cx="2452437" cy="84478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26" hasCustomPrompt="1"/>
          </p:nvPr>
        </p:nvSpPr>
        <p:spPr>
          <a:xfrm>
            <a:off x="6005762" y="4610100"/>
            <a:ext cx="2466475" cy="3817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7"/>
          </p:nvPr>
        </p:nvSpPr>
        <p:spPr>
          <a:xfrm>
            <a:off x="6019801" y="5022617"/>
            <a:ext cx="2452437" cy="84478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Freeform 62"/>
          <p:cNvSpPr>
            <a:spLocks noChangeAspect="1" noEditPoints="1"/>
          </p:cNvSpPr>
          <p:nvPr userDrawn="1"/>
        </p:nvSpPr>
        <p:spPr bwMode="auto">
          <a:xfrm>
            <a:off x="1568846" y="2364109"/>
            <a:ext cx="658270" cy="663532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245"/>
          <p:cNvSpPr>
            <a:spLocks noChangeAspect="1"/>
          </p:cNvSpPr>
          <p:nvPr userDrawn="1"/>
        </p:nvSpPr>
        <p:spPr bwMode="auto">
          <a:xfrm>
            <a:off x="4251546" y="2375421"/>
            <a:ext cx="640908" cy="64090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32"/>
          <p:cNvSpPr>
            <a:spLocks noChangeAspect="1" noEditPoints="1"/>
          </p:cNvSpPr>
          <p:nvPr userDrawn="1"/>
        </p:nvSpPr>
        <p:spPr bwMode="auto">
          <a:xfrm>
            <a:off x="6893237" y="2358433"/>
            <a:ext cx="705564" cy="674884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5" name="Round Same Side Corner Rectangle 24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animBg="1"/>
      <p:bldP spid="44" grpId="0" animBg="1"/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04801" y="1892587"/>
            <a:ext cx="2819400" cy="4965413"/>
          </a:xfrm>
          <a:prstGeom prst="rect">
            <a:avLst/>
          </a:prstGeom>
          <a:noFill/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2927955" y="2343150"/>
            <a:ext cx="1676400" cy="781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2927955" y="3162300"/>
            <a:ext cx="1676400" cy="781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2927955" y="3981450"/>
            <a:ext cx="1676400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2927955" y="4800600"/>
            <a:ext cx="1676400" cy="781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62"/>
          <p:cNvSpPr>
            <a:spLocks noChangeAspect="1" noEditPoints="1"/>
          </p:cNvSpPr>
          <p:nvPr userDrawn="1"/>
        </p:nvSpPr>
        <p:spPr bwMode="auto">
          <a:xfrm>
            <a:off x="3585921" y="2579652"/>
            <a:ext cx="360468" cy="363350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45"/>
          <p:cNvSpPr>
            <a:spLocks noChangeAspect="1"/>
          </p:cNvSpPr>
          <p:nvPr userDrawn="1"/>
        </p:nvSpPr>
        <p:spPr bwMode="auto">
          <a:xfrm>
            <a:off x="3590674" y="3377344"/>
            <a:ext cx="350962" cy="350962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32"/>
          <p:cNvSpPr>
            <a:spLocks noChangeAspect="1" noEditPoints="1"/>
          </p:cNvSpPr>
          <p:nvPr userDrawn="1"/>
        </p:nvSpPr>
        <p:spPr bwMode="auto">
          <a:xfrm>
            <a:off x="3572972" y="4187192"/>
            <a:ext cx="386366" cy="369566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52"/>
          <p:cNvSpPr>
            <a:spLocks noEditPoints="1"/>
          </p:cNvSpPr>
          <p:nvPr userDrawn="1"/>
        </p:nvSpPr>
        <p:spPr bwMode="auto">
          <a:xfrm>
            <a:off x="3589088" y="5000625"/>
            <a:ext cx="354135" cy="381000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15"/>
          </p:nvPr>
        </p:nvSpPr>
        <p:spPr>
          <a:xfrm>
            <a:off x="4747370" y="2522739"/>
            <a:ext cx="3933685" cy="5538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17"/>
          </p:nvPr>
        </p:nvSpPr>
        <p:spPr>
          <a:xfrm>
            <a:off x="4742101" y="2316787"/>
            <a:ext cx="3944699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18"/>
          </p:nvPr>
        </p:nvSpPr>
        <p:spPr>
          <a:xfrm>
            <a:off x="4747370" y="3368252"/>
            <a:ext cx="3933685" cy="5538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42101" y="3162300"/>
            <a:ext cx="3944699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0"/>
          </p:nvPr>
        </p:nvSpPr>
        <p:spPr>
          <a:xfrm>
            <a:off x="4747370" y="4208664"/>
            <a:ext cx="3933685" cy="5538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42101" y="4002712"/>
            <a:ext cx="3944699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2"/>
          </p:nvPr>
        </p:nvSpPr>
        <p:spPr>
          <a:xfrm>
            <a:off x="4747370" y="5027814"/>
            <a:ext cx="3933685" cy="5538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3"/>
          </p:nvPr>
        </p:nvSpPr>
        <p:spPr>
          <a:xfrm>
            <a:off x="4742101" y="4821862"/>
            <a:ext cx="3944699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36" grpId="0" animBg="1"/>
      <p:bldP spid="37" grpId="0" animBg="1"/>
      <p:bldP spid="38" grpId="0" animBg="1"/>
      <p:bldP spid="45" grpId="0" animBg="1"/>
      <p:bldP spid="46" grpId="0" animBg="1"/>
      <p:bldP spid="47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266750" y="2299100"/>
            <a:ext cx="2057400" cy="3238100"/>
          </a:xfrm>
          <a:prstGeom prst="rect">
            <a:avLst/>
          </a:prstGeom>
          <a:noFill/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4328422" y="2298700"/>
            <a:ext cx="4815578" cy="781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4343400" y="3117850"/>
            <a:ext cx="4800599" cy="781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343400" y="3937000"/>
            <a:ext cx="4800599" cy="781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4343400" y="4756150"/>
            <a:ext cx="4800599" cy="781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2"/>
          <p:cNvSpPr>
            <a:spLocks noChangeAspect="1" noEditPoints="1"/>
          </p:cNvSpPr>
          <p:nvPr userDrawn="1"/>
        </p:nvSpPr>
        <p:spPr bwMode="auto">
          <a:xfrm>
            <a:off x="4550708" y="2535202"/>
            <a:ext cx="360468" cy="363350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45"/>
          <p:cNvSpPr>
            <a:spLocks noChangeAspect="1"/>
          </p:cNvSpPr>
          <p:nvPr userDrawn="1"/>
        </p:nvSpPr>
        <p:spPr bwMode="auto">
          <a:xfrm>
            <a:off x="4555461" y="3332894"/>
            <a:ext cx="350962" cy="350962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2"/>
          <p:cNvSpPr>
            <a:spLocks noChangeAspect="1" noEditPoints="1"/>
          </p:cNvSpPr>
          <p:nvPr userDrawn="1"/>
        </p:nvSpPr>
        <p:spPr bwMode="auto">
          <a:xfrm>
            <a:off x="4537759" y="4142742"/>
            <a:ext cx="386366" cy="369566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52"/>
          <p:cNvSpPr>
            <a:spLocks noEditPoints="1"/>
          </p:cNvSpPr>
          <p:nvPr userDrawn="1"/>
        </p:nvSpPr>
        <p:spPr bwMode="auto">
          <a:xfrm>
            <a:off x="4553875" y="4956175"/>
            <a:ext cx="354135" cy="381000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15"/>
          </p:nvPr>
        </p:nvSpPr>
        <p:spPr>
          <a:xfrm>
            <a:off x="5047903" y="2603414"/>
            <a:ext cx="3406030" cy="42026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042633" y="2397462"/>
            <a:ext cx="3415567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047903" y="3448927"/>
            <a:ext cx="3406030" cy="3600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9"/>
          </p:nvPr>
        </p:nvSpPr>
        <p:spPr>
          <a:xfrm>
            <a:off x="5042633" y="3242975"/>
            <a:ext cx="3415567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0"/>
          </p:nvPr>
        </p:nvSpPr>
        <p:spPr>
          <a:xfrm>
            <a:off x="5047903" y="4289339"/>
            <a:ext cx="3406030" cy="34809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1"/>
          </p:nvPr>
        </p:nvSpPr>
        <p:spPr>
          <a:xfrm>
            <a:off x="5042633" y="4083387"/>
            <a:ext cx="3415567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2"/>
          </p:nvPr>
        </p:nvSpPr>
        <p:spPr>
          <a:xfrm>
            <a:off x="5047903" y="5108489"/>
            <a:ext cx="3406030" cy="35381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3"/>
          </p:nvPr>
        </p:nvSpPr>
        <p:spPr>
          <a:xfrm>
            <a:off x="5042633" y="4902537"/>
            <a:ext cx="3415567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0" y="2298700"/>
            <a:ext cx="2266750" cy="3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4"/>
          </p:nvPr>
        </p:nvSpPr>
        <p:spPr>
          <a:xfrm>
            <a:off x="129718" y="3418679"/>
            <a:ext cx="2007314" cy="18056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25"/>
          </p:nvPr>
        </p:nvSpPr>
        <p:spPr>
          <a:xfrm>
            <a:off x="126908" y="2670788"/>
            <a:ext cx="2012935" cy="639561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639096" y="2247900"/>
            <a:ext cx="2819400" cy="341572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3458496" y="2247900"/>
            <a:ext cx="2514600" cy="1707863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973096" y="2247900"/>
            <a:ext cx="2514600" cy="170786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3458496" y="3955763"/>
            <a:ext cx="2514600" cy="1707863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973096" y="3955763"/>
            <a:ext cx="2514600" cy="1707863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3" name="Round Same Side Corner Rectangle 12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6" grpId="0" animBg="1"/>
      <p:bldP spid="37" grpId="0" animBg="1"/>
      <p:bldP spid="38" grpId="0" animBg="1"/>
      <p:bldP spid="45" grpId="0" animBg="1"/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362200"/>
            <a:ext cx="2667000" cy="314979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47700" y="2169859"/>
            <a:ext cx="3962400" cy="1125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723083" y="2190255"/>
            <a:ext cx="3773217" cy="1105395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5"/>
          </p:nvPr>
        </p:nvSpPr>
        <p:spPr>
          <a:xfrm>
            <a:off x="755179" y="2454222"/>
            <a:ext cx="3762683" cy="77481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49911" y="2248270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47700" y="3406762"/>
            <a:ext cx="3962400" cy="1125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723083" y="3427158"/>
            <a:ext cx="3773217" cy="1105395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55179" y="3691125"/>
            <a:ext cx="3762683" cy="77481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0"/>
          </p:nvPr>
        </p:nvSpPr>
        <p:spPr>
          <a:xfrm>
            <a:off x="749911" y="3485173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47700" y="4665408"/>
            <a:ext cx="3962400" cy="11257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723083" y="4685804"/>
            <a:ext cx="3773217" cy="1105395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2"/>
          </p:nvPr>
        </p:nvSpPr>
        <p:spPr>
          <a:xfrm>
            <a:off x="755179" y="4949771"/>
            <a:ext cx="3762683" cy="77481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3"/>
          </p:nvPr>
        </p:nvSpPr>
        <p:spPr>
          <a:xfrm>
            <a:off x="749911" y="4743819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6" name="Round Same Side Corner Rectangle 25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84983" y="2070101"/>
            <a:ext cx="3773217" cy="1732203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66136" y="4000087"/>
            <a:ext cx="3773217" cy="173220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657725" y="2070100"/>
            <a:ext cx="3781628" cy="17322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4676572" y="4000087"/>
            <a:ext cx="3781628" cy="17322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reeform 45"/>
          <p:cNvSpPr>
            <a:spLocks noEditPoints="1"/>
          </p:cNvSpPr>
          <p:nvPr userDrawn="1"/>
        </p:nvSpPr>
        <p:spPr bwMode="auto">
          <a:xfrm>
            <a:off x="816792" y="2516504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5"/>
          </p:nvPr>
        </p:nvSpPr>
        <p:spPr>
          <a:xfrm>
            <a:off x="1203961" y="2501316"/>
            <a:ext cx="3124200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Freeform 45"/>
          <p:cNvSpPr>
            <a:spLocks noEditPoints="1"/>
          </p:cNvSpPr>
          <p:nvPr userDrawn="1"/>
        </p:nvSpPr>
        <p:spPr bwMode="auto">
          <a:xfrm>
            <a:off x="816792" y="2926079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16"/>
          </p:nvPr>
        </p:nvSpPr>
        <p:spPr>
          <a:xfrm>
            <a:off x="1203961" y="2910891"/>
            <a:ext cx="3124200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Freeform 45"/>
          <p:cNvSpPr>
            <a:spLocks noEditPoints="1"/>
          </p:cNvSpPr>
          <p:nvPr userDrawn="1"/>
        </p:nvSpPr>
        <p:spPr bwMode="auto">
          <a:xfrm>
            <a:off x="816792" y="3335654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03961" y="3320466"/>
            <a:ext cx="3124200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Freeform 45"/>
          <p:cNvSpPr>
            <a:spLocks noEditPoints="1"/>
          </p:cNvSpPr>
          <p:nvPr userDrawn="1"/>
        </p:nvSpPr>
        <p:spPr bwMode="auto">
          <a:xfrm>
            <a:off x="4851581" y="4446788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8"/>
          </p:nvPr>
        </p:nvSpPr>
        <p:spPr>
          <a:xfrm>
            <a:off x="5238750" y="4431600"/>
            <a:ext cx="3124200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Freeform 45"/>
          <p:cNvSpPr>
            <a:spLocks noEditPoints="1"/>
          </p:cNvSpPr>
          <p:nvPr userDrawn="1"/>
        </p:nvSpPr>
        <p:spPr bwMode="auto">
          <a:xfrm>
            <a:off x="4851581" y="4867533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38750" y="4852345"/>
            <a:ext cx="3124200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Freeform 45"/>
          <p:cNvSpPr>
            <a:spLocks noEditPoints="1"/>
          </p:cNvSpPr>
          <p:nvPr userDrawn="1"/>
        </p:nvSpPr>
        <p:spPr bwMode="auto">
          <a:xfrm>
            <a:off x="4851581" y="5288279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8750" y="5273091"/>
            <a:ext cx="3124200" cy="32615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21"/>
          </p:nvPr>
        </p:nvSpPr>
        <p:spPr>
          <a:xfrm>
            <a:off x="874982" y="2206067"/>
            <a:ext cx="3453179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3"/>
          </p:nvPr>
        </p:nvSpPr>
        <p:spPr>
          <a:xfrm>
            <a:off x="4851581" y="4123912"/>
            <a:ext cx="3453179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4459517" y="2170472"/>
            <a:ext cx="4027258" cy="111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8200" y="2181037"/>
            <a:ext cx="3609475" cy="1105395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0240" y="2454529"/>
            <a:ext cx="3762683" cy="77481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17"/>
          </p:nvPr>
        </p:nvSpPr>
        <p:spPr>
          <a:xfrm>
            <a:off x="4604972" y="2248577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6" name="Isosceles Triangle 45"/>
          <p:cNvSpPr/>
          <p:nvPr userDrawn="1"/>
        </p:nvSpPr>
        <p:spPr>
          <a:xfrm rot="5400000">
            <a:off x="4198555" y="2640455"/>
            <a:ext cx="304800" cy="18655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4459517" y="3389365"/>
            <a:ext cx="4027258" cy="1115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48200" y="3399930"/>
            <a:ext cx="3609475" cy="1105395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10240" y="3673422"/>
            <a:ext cx="3762683" cy="77481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0"/>
          </p:nvPr>
        </p:nvSpPr>
        <p:spPr>
          <a:xfrm>
            <a:off x="4604972" y="3467470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1" name="Isosceles Triangle 50"/>
          <p:cNvSpPr/>
          <p:nvPr userDrawn="1"/>
        </p:nvSpPr>
        <p:spPr>
          <a:xfrm rot="5400000">
            <a:off x="4198555" y="3859348"/>
            <a:ext cx="304800" cy="1865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4459517" y="4599040"/>
            <a:ext cx="4027258" cy="1115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48200" y="4609605"/>
            <a:ext cx="3609475" cy="1105395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0" bIns="18288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2"/>
          </p:nvPr>
        </p:nvSpPr>
        <p:spPr>
          <a:xfrm>
            <a:off x="4610240" y="4883097"/>
            <a:ext cx="3762683" cy="77481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3"/>
          </p:nvPr>
        </p:nvSpPr>
        <p:spPr>
          <a:xfrm>
            <a:off x="4604972" y="4677145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6" name="Isosceles Triangle 55"/>
          <p:cNvSpPr/>
          <p:nvPr userDrawn="1"/>
        </p:nvSpPr>
        <p:spPr>
          <a:xfrm rot="5400000">
            <a:off x="4198555" y="5069023"/>
            <a:ext cx="304800" cy="18655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5" name="Round Same Side Corner Rectangle 24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4750079" y="2438400"/>
            <a:ext cx="1785974" cy="1044090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>
            <a:off x="6707505" y="2438400"/>
            <a:ext cx="1785974" cy="1044090"/>
            <a:chOff x="6707505" y="1706835"/>
            <a:chExt cx="1785974" cy="1044090"/>
          </a:xfrm>
        </p:grpSpPr>
        <p:sp>
          <p:nvSpPr>
            <p:cNvPr id="27" name="Rectangle 26"/>
            <p:cNvSpPr/>
            <p:nvPr/>
          </p:nvSpPr>
          <p:spPr>
            <a:xfrm>
              <a:off x="6707505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07505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4750079" y="3524608"/>
            <a:ext cx="1785974" cy="1045251"/>
            <a:chOff x="4750079" y="2793043"/>
            <a:chExt cx="1785974" cy="1045251"/>
          </a:xfrm>
        </p:grpSpPr>
        <p:sp>
          <p:nvSpPr>
            <p:cNvPr id="32" name="Rectangle 31"/>
            <p:cNvSpPr/>
            <p:nvPr/>
          </p:nvSpPr>
          <p:spPr>
            <a:xfrm>
              <a:off x="4750079" y="2793043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50079" y="2835254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>
            <a:off x="6707505" y="3524608"/>
            <a:ext cx="1785974" cy="1045251"/>
            <a:chOff x="6707505" y="2793043"/>
            <a:chExt cx="1785974" cy="1045251"/>
          </a:xfrm>
        </p:grpSpPr>
        <p:sp>
          <p:nvSpPr>
            <p:cNvPr id="35" name="Rectangle 34"/>
            <p:cNvSpPr/>
            <p:nvPr/>
          </p:nvSpPr>
          <p:spPr>
            <a:xfrm>
              <a:off x="6707505" y="2793043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707505" y="2835254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68891" y="2438400"/>
            <a:ext cx="3884059" cy="213146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38" name="Round Same Side Corner Rectangle 37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9" grpId="0"/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52600"/>
            <a:ext cx="9127832" cy="2712148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4" name="Round Same Side Corner Rectangle 13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43246" y="1981200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43246" y="3335257"/>
            <a:ext cx="2602149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7"/>
          </p:nvPr>
        </p:nvSpPr>
        <p:spPr>
          <a:xfrm>
            <a:off x="510621" y="3441132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258150" y="1981200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3258150" y="3335257"/>
            <a:ext cx="2602149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25525" y="3441132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6071075" y="1981200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0" name="Rectangle 39"/>
          <p:cNvSpPr/>
          <p:nvPr userDrawn="1"/>
        </p:nvSpPr>
        <p:spPr>
          <a:xfrm>
            <a:off x="6071075" y="3335257"/>
            <a:ext cx="2602149" cy="420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1"/>
          </p:nvPr>
        </p:nvSpPr>
        <p:spPr>
          <a:xfrm>
            <a:off x="6138450" y="3441132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43246" y="3911930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443246" y="5265987"/>
            <a:ext cx="2602149" cy="42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3"/>
          </p:nvPr>
        </p:nvSpPr>
        <p:spPr>
          <a:xfrm>
            <a:off x="510621" y="5371862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258150" y="3911930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3258150" y="5265987"/>
            <a:ext cx="2602149" cy="4209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5"/>
          </p:nvPr>
        </p:nvSpPr>
        <p:spPr>
          <a:xfrm>
            <a:off x="3325525" y="5371862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71075" y="3911930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6071075" y="5265987"/>
            <a:ext cx="2602149" cy="4209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7"/>
          </p:nvPr>
        </p:nvSpPr>
        <p:spPr>
          <a:xfrm>
            <a:off x="6138450" y="5371862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6" name="Round Same Side Corner Rectangle 25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7" grpId="0" animBg="1"/>
      <p:bldP spid="3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animBg="1"/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animBg="1"/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6" grpId="0" animBg="1"/>
      <p:bldP spid="4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  <p:bldP spid="49" grpId="0" animBg="1"/>
      <p:bldP spid="5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82050" y="2533850"/>
            <a:ext cx="1833416" cy="1832870"/>
          </a:xfrm>
          <a:prstGeom prst="diamond">
            <a:avLst/>
          </a:prstGeom>
          <a:ln w="19050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746883" y="3498410"/>
            <a:ext cx="1833416" cy="1832870"/>
          </a:xfrm>
          <a:prstGeom prst="diamond">
            <a:avLst/>
          </a:prstGeom>
          <a:ln w="19050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2704408" y="2524225"/>
            <a:ext cx="1833416" cy="1832870"/>
          </a:xfrm>
          <a:prstGeom prst="diamond">
            <a:avLst/>
          </a:prstGeom>
          <a:ln w="19050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670412" y="3488785"/>
            <a:ext cx="1833416" cy="1832870"/>
          </a:xfrm>
          <a:prstGeom prst="diamond">
            <a:avLst/>
          </a:prstGeom>
          <a:ln w="19050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626766" y="2514600"/>
            <a:ext cx="1833416" cy="1832870"/>
          </a:xfrm>
          <a:prstGeom prst="diamond">
            <a:avLst/>
          </a:prstGeom>
          <a:ln w="19050">
            <a:solidFill>
              <a:schemeClr val="accent5"/>
            </a:solidFill>
          </a:ln>
        </p:spPr>
        <p:txBody>
          <a:bodyPr bIns="91440" anchor="b"/>
          <a:lstStyle>
            <a:lvl1pPr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5593942" y="3479160"/>
            <a:ext cx="1833416" cy="1832870"/>
          </a:xfrm>
          <a:prstGeom prst="diamond">
            <a:avLst/>
          </a:prstGeom>
          <a:ln w="19050">
            <a:solidFill>
              <a:schemeClr val="accent6"/>
            </a:solidFill>
          </a:ln>
        </p:spPr>
        <p:txBody>
          <a:bodyPr bIns="91440" anchor="b"/>
          <a:lstStyle>
            <a:lvl1pPr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28" hasCustomPrompt="1"/>
          </p:nvPr>
        </p:nvSpPr>
        <p:spPr>
          <a:xfrm>
            <a:off x="6549123" y="2514600"/>
            <a:ext cx="1833416" cy="1832870"/>
          </a:xfrm>
          <a:prstGeom prst="diamond">
            <a:avLst/>
          </a:prstGeom>
          <a:ln w="19050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51" grpId="0" animBg="1"/>
      <p:bldP spid="52" grpId="0" animBg="1"/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 userDrawn="1"/>
        </p:nvSpPr>
        <p:spPr>
          <a:xfrm rot="16200000" flipH="1">
            <a:off x="8798358" y="615819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621579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9143999" cy="4571998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714725" y="2640465"/>
            <a:ext cx="3773217" cy="2023461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3682" y="2630840"/>
            <a:ext cx="3773217" cy="2033086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8949" y="4889128"/>
            <a:ext cx="3762683" cy="6350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17"/>
          </p:nvPr>
        </p:nvSpPr>
        <p:spPr>
          <a:xfrm>
            <a:off x="643681" y="4683176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3"/>
          </p:nvPr>
        </p:nvSpPr>
        <p:spPr>
          <a:xfrm>
            <a:off x="4719992" y="4889128"/>
            <a:ext cx="3762683" cy="6350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5"/>
          </p:nvPr>
        </p:nvSpPr>
        <p:spPr>
          <a:xfrm>
            <a:off x="4714724" y="4683176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648948" y="2248437"/>
            <a:ext cx="3762684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2532" y="2324219"/>
            <a:ext cx="3715517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4719991" y="2248437"/>
            <a:ext cx="3762684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4"/>
          </p:nvPr>
        </p:nvSpPr>
        <p:spPr>
          <a:xfrm>
            <a:off x="4743575" y="2324219"/>
            <a:ext cx="3715517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 Same Side Corner Rectangle 22"/>
          <p:cNvSpPr/>
          <p:nvPr userDrawn="1"/>
        </p:nvSpPr>
        <p:spPr>
          <a:xfrm rot="16200000" flipH="1">
            <a:off x="8798358" y="615819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621579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3683" y="2744603"/>
            <a:ext cx="2491870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8950" y="4945741"/>
            <a:ext cx="2486604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43681" y="4739789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648949" y="2362200"/>
            <a:ext cx="2486604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16"/>
          </p:nvPr>
        </p:nvSpPr>
        <p:spPr>
          <a:xfrm>
            <a:off x="742617" y="2452327"/>
            <a:ext cx="2299268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333752" y="2744603"/>
            <a:ext cx="2491870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9019" y="4945741"/>
            <a:ext cx="2486604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0"/>
          </p:nvPr>
        </p:nvSpPr>
        <p:spPr>
          <a:xfrm>
            <a:off x="3333750" y="4739789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339018" y="2362200"/>
            <a:ext cx="2486604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1"/>
          </p:nvPr>
        </p:nvSpPr>
        <p:spPr>
          <a:xfrm>
            <a:off x="3432686" y="2452327"/>
            <a:ext cx="2299268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019802" y="2744603"/>
            <a:ext cx="2491870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3"/>
          </p:nvPr>
        </p:nvSpPr>
        <p:spPr>
          <a:xfrm>
            <a:off x="6025069" y="4945741"/>
            <a:ext cx="2486604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4"/>
          </p:nvPr>
        </p:nvSpPr>
        <p:spPr>
          <a:xfrm>
            <a:off x="6019800" y="4739789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6025068" y="2362200"/>
            <a:ext cx="2486604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5"/>
          </p:nvPr>
        </p:nvSpPr>
        <p:spPr>
          <a:xfrm>
            <a:off x="6118736" y="2452327"/>
            <a:ext cx="2299268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2" name="Round Same Side Corner Rectangle 41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Slide Number Placeholder 4"/>
          <p:cNvSpPr txBox="1">
            <a:spLocks/>
          </p:cNvSpPr>
          <p:nvPr userDrawn="1"/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70750" y="2742073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5"/>
          </p:nvPr>
        </p:nvSpPr>
        <p:spPr>
          <a:xfrm>
            <a:off x="520611" y="4927504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15342" y="4721552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576016" y="2359670"/>
            <a:ext cx="1867713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/>
          </p:nvPr>
        </p:nvSpPr>
        <p:spPr>
          <a:xfrm>
            <a:off x="646371" y="2449797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633722" y="2742073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19"/>
          </p:nvPr>
        </p:nvSpPr>
        <p:spPr>
          <a:xfrm>
            <a:off x="2583583" y="4927504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0"/>
          </p:nvPr>
        </p:nvSpPr>
        <p:spPr>
          <a:xfrm>
            <a:off x="2578314" y="4721552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2638988" y="2359670"/>
            <a:ext cx="1867713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1"/>
          </p:nvPr>
        </p:nvSpPr>
        <p:spPr>
          <a:xfrm>
            <a:off x="2709343" y="2449797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684531" y="2742073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3"/>
          </p:nvPr>
        </p:nvSpPr>
        <p:spPr>
          <a:xfrm>
            <a:off x="4634392" y="4927504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4"/>
          </p:nvPr>
        </p:nvSpPr>
        <p:spPr>
          <a:xfrm>
            <a:off x="4629123" y="4721552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4689797" y="2359670"/>
            <a:ext cx="1867713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25"/>
          </p:nvPr>
        </p:nvSpPr>
        <p:spPr>
          <a:xfrm>
            <a:off x="4760152" y="2449797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722908" y="2742073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27"/>
          </p:nvPr>
        </p:nvSpPr>
        <p:spPr>
          <a:xfrm>
            <a:off x="6672769" y="4927504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28"/>
          </p:nvPr>
        </p:nvSpPr>
        <p:spPr>
          <a:xfrm>
            <a:off x="6667500" y="4721552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5" name="Rectangle 64"/>
          <p:cNvSpPr/>
          <p:nvPr userDrawn="1"/>
        </p:nvSpPr>
        <p:spPr>
          <a:xfrm>
            <a:off x="6728174" y="2359670"/>
            <a:ext cx="1867713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9"/>
          </p:nvPr>
        </p:nvSpPr>
        <p:spPr>
          <a:xfrm>
            <a:off x="6798529" y="2449797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1" name="Round Same Side Corner Rectangle 40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animBg="1"/>
      <p:bldP spid="6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8"/>
          <p:cNvGrpSpPr/>
          <p:nvPr userDrawn="1"/>
        </p:nvGrpSpPr>
        <p:grpSpPr>
          <a:xfrm>
            <a:off x="0" y="2198100"/>
            <a:ext cx="1828800" cy="1682250"/>
            <a:chOff x="4750079" y="1706835"/>
            <a:chExt cx="1785974" cy="1044090"/>
          </a:xfrm>
        </p:grpSpPr>
        <p:sp>
          <p:nvSpPr>
            <p:cNvPr id="51" name="Rectangle 50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22"/>
          <p:cNvGrpSpPr/>
          <p:nvPr userDrawn="1"/>
        </p:nvGrpSpPr>
        <p:grpSpPr>
          <a:xfrm>
            <a:off x="3657600" y="2198100"/>
            <a:ext cx="1828800" cy="1682250"/>
            <a:chOff x="4750079" y="1706835"/>
            <a:chExt cx="1785974" cy="1044090"/>
          </a:xfrm>
        </p:grpSpPr>
        <p:sp>
          <p:nvSpPr>
            <p:cNvPr id="54" name="Rectangle 5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22"/>
          <p:cNvGrpSpPr/>
          <p:nvPr userDrawn="1"/>
        </p:nvGrpSpPr>
        <p:grpSpPr>
          <a:xfrm>
            <a:off x="7315200" y="2198100"/>
            <a:ext cx="1828800" cy="1682250"/>
            <a:chOff x="4750079" y="1706835"/>
            <a:chExt cx="1785974" cy="1044090"/>
          </a:xfrm>
        </p:grpSpPr>
        <p:sp>
          <p:nvSpPr>
            <p:cNvPr id="57" name="Rectangle 56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22"/>
          <p:cNvGrpSpPr/>
          <p:nvPr userDrawn="1"/>
        </p:nvGrpSpPr>
        <p:grpSpPr>
          <a:xfrm>
            <a:off x="5486400" y="3880350"/>
            <a:ext cx="1828800" cy="1682250"/>
            <a:chOff x="4750079" y="1706835"/>
            <a:chExt cx="1785974" cy="1044090"/>
          </a:xfrm>
        </p:grpSpPr>
        <p:sp>
          <p:nvSpPr>
            <p:cNvPr id="60" name="Rectangle 5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22"/>
          <p:cNvGrpSpPr/>
          <p:nvPr userDrawn="1"/>
        </p:nvGrpSpPr>
        <p:grpSpPr>
          <a:xfrm>
            <a:off x="1828800" y="3880350"/>
            <a:ext cx="1828800" cy="1682250"/>
            <a:chOff x="4750079" y="1706835"/>
            <a:chExt cx="1785974" cy="1044090"/>
          </a:xfrm>
        </p:grpSpPr>
        <p:sp>
          <p:nvSpPr>
            <p:cNvPr id="63" name="Rectangle 6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5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1828800" y="219810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486400" y="219810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388035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3657600" y="388035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9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7299032" y="388035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1"/>
          </p:nvPr>
        </p:nvSpPr>
        <p:spPr>
          <a:xfrm>
            <a:off x="119066" y="2664211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 Placeholder 3"/>
          <p:cNvSpPr>
            <a:spLocks noGrp="1"/>
          </p:cNvSpPr>
          <p:nvPr>
            <p:ph type="body" sz="half" idx="22"/>
          </p:nvPr>
        </p:nvSpPr>
        <p:spPr>
          <a:xfrm>
            <a:off x="113797" y="2439209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/>
          </p:nvPr>
        </p:nvSpPr>
        <p:spPr>
          <a:xfrm>
            <a:off x="1952325" y="4393677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/>
          </p:nvPr>
        </p:nvSpPr>
        <p:spPr>
          <a:xfrm>
            <a:off x="1947056" y="4168675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/>
          </p:nvPr>
        </p:nvSpPr>
        <p:spPr>
          <a:xfrm>
            <a:off x="3790750" y="2664211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6"/>
          </p:nvPr>
        </p:nvSpPr>
        <p:spPr>
          <a:xfrm>
            <a:off x="3785481" y="2439209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/>
          </p:nvPr>
        </p:nvSpPr>
        <p:spPr>
          <a:xfrm>
            <a:off x="5614281" y="4393677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/>
          </p:nvPr>
        </p:nvSpPr>
        <p:spPr>
          <a:xfrm>
            <a:off x="5609012" y="4168675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/>
          </p:nvPr>
        </p:nvSpPr>
        <p:spPr>
          <a:xfrm>
            <a:off x="7466719" y="2664211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30"/>
          </p:nvPr>
        </p:nvSpPr>
        <p:spPr>
          <a:xfrm>
            <a:off x="7461450" y="2439209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38" name="Round Same Side Corner Rectangle 37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  <p:bldP spid="69" grpId="0"/>
      <p:bldP spid="7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03083" y="2732548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52945" y="4927504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7675" y="4721552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508350" y="2350145"/>
            <a:ext cx="1537336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66260" y="2440272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147332" y="2732548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/>
          </p:nvPr>
        </p:nvSpPr>
        <p:spPr>
          <a:xfrm>
            <a:off x="2097194" y="4927504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0"/>
          </p:nvPr>
        </p:nvSpPr>
        <p:spPr>
          <a:xfrm>
            <a:off x="2091924" y="4721552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2152599" y="2350145"/>
            <a:ext cx="1537336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1"/>
          </p:nvPr>
        </p:nvSpPr>
        <p:spPr>
          <a:xfrm>
            <a:off x="2210509" y="2440272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794548" y="2732548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3"/>
          </p:nvPr>
        </p:nvSpPr>
        <p:spPr>
          <a:xfrm>
            <a:off x="3744410" y="4927504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4"/>
          </p:nvPr>
        </p:nvSpPr>
        <p:spPr>
          <a:xfrm>
            <a:off x="3739140" y="4721552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3799815" y="2350145"/>
            <a:ext cx="1537336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5"/>
          </p:nvPr>
        </p:nvSpPr>
        <p:spPr>
          <a:xfrm>
            <a:off x="3857725" y="2440272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5438435" y="2732548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/>
          </p:nvPr>
        </p:nvSpPr>
        <p:spPr>
          <a:xfrm>
            <a:off x="5388297" y="4927504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/>
          </p:nvPr>
        </p:nvSpPr>
        <p:spPr>
          <a:xfrm>
            <a:off x="5383027" y="4721552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5443702" y="2350145"/>
            <a:ext cx="1537336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9"/>
          </p:nvPr>
        </p:nvSpPr>
        <p:spPr>
          <a:xfrm>
            <a:off x="5501612" y="2440272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5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077764" y="2732548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1"/>
          </p:nvPr>
        </p:nvSpPr>
        <p:spPr>
          <a:xfrm>
            <a:off x="7027626" y="4927504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2"/>
          </p:nvPr>
        </p:nvSpPr>
        <p:spPr>
          <a:xfrm>
            <a:off x="7022356" y="4721552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8" name="Rectangle 57"/>
          <p:cNvSpPr/>
          <p:nvPr userDrawn="1"/>
        </p:nvSpPr>
        <p:spPr>
          <a:xfrm>
            <a:off x="7083031" y="2350145"/>
            <a:ext cx="1537336" cy="38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3"/>
          </p:nvPr>
        </p:nvSpPr>
        <p:spPr>
          <a:xfrm>
            <a:off x="7140941" y="2440272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62" name="Round Same Side Corner Rectangle 61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  <p:bldP spid="5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6400800" y="2057400"/>
            <a:ext cx="1927226" cy="3589236"/>
            <a:chOff x="6140449" y="1116114"/>
            <a:chExt cx="1927226" cy="3589236"/>
          </a:xfrm>
        </p:grpSpPr>
        <p:sp>
          <p:nvSpPr>
            <p:cNvPr id="17" name="Rectangle 16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</p:grpSp>
      <p:sp>
        <p:nvSpPr>
          <p:cNvPr id="3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530976" y="2565415"/>
            <a:ext cx="1676400" cy="2539833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219450"/>
            <a:ext cx="9144000" cy="9144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4123249"/>
            <a:ext cx="9144000" cy="27347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300"/>
          <p:cNvGrpSpPr/>
          <p:nvPr userDrawn="1"/>
        </p:nvGrpSpPr>
        <p:grpSpPr>
          <a:xfrm>
            <a:off x="459050" y="2331882"/>
            <a:ext cx="3882522" cy="2030568"/>
            <a:chOff x="2844800" y="1304396"/>
            <a:chExt cx="2803525" cy="1466250"/>
          </a:xfrm>
        </p:grpSpPr>
        <p:grpSp>
          <p:nvGrpSpPr>
            <p:cNvPr id="11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79022" y="2437410"/>
            <a:ext cx="2651372" cy="1635672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ound Same Side Corner Rectangle 23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/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16200000">
            <a:off x="3897313" y="1154112"/>
            <a:ext cx="1349376" cy="9144000"/>
            <a:chOff x="727075" y="1098550"/>
            <a:chExt cx="1177925" cy="3389313"/>
          </a:xfrm>
        </p:grpSpPr>
        <p:sp>
          <p:nvSpPr>
            <p:cNvPr id="4" name="Rectangle 7"/>
            <p:cNvSpPr>
              <a:spLocks noChangeArrowheads="1"/>
            </p:cNvSpPr>
            <p:nvPr/>
          </p:nvSpPr>
          <p:spPr bwMode="auto">
            <a:xfrm>
              <a:off x="727075" y="1098550"/>
              <a:ext cx="1177925" cy="56356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727075" y="1662113"/>
              <a:ext cx="1177925" cy="56356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727075" y="2225675"/>
              <a:ext cx="1177925" cy="56515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727075" y="2790825"/>
              <a:ext cx="1177925" cy="563563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727075" y="3354388"/>
              <a:ext cx="1177925" cy="56673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727075" y="3921125"/>
              <a:ext cx="1177925" cy="566738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Isosceles Triangle 9"/>
          <p:cNvSpPr/>
          <p:nvPr userDrawn="1"/>
        </p:nvSpPr>
        <p:spPr>
          <a:xfrm rot="10800000">
            <a:off x="4189216" y="0"/>
            <a:ext cx="765568" cy="533400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310173" y="2561311"/>
            <a:ext cx="4523654" cy="63898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5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Main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3285896"/>
            <a:ext cx="4114800" cy="505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r>
              <a:rPr lang="en-US" sz="1600" b="1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OFFERING IDEAS THAT RAISE YOUR BUSINESS </a:t>
            </a:r>
            <a:b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0" b="1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ABOVE THE EXPECTED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2362200"/>
            <a:ext cx="9144000" cy="1677784"/>
            <a:chOff x="0" y="1732858"/>
            <a:chExt cx="9144000" cy="1677784"/>
          </a:xfrm>
        </p:grpSpPr>
        <p:grpSp>
          <p:nvGrpSpPr>
            <p:cNvPr id="14" name="Group 52"/>
            <p:cNvGrpSpPr/>
            <p:nvPr/>
          </p:nvGrpSpPr>
          <p:grpSpPr>
            <a:xfrm>
              <a:off x="2362200" y="1732858"/>
              <a:ext cx="4419600" cy="1677784"/>
              <a:chOff x="2362200" y="1657350"/>
              <a:chExt cx="4419600" cy="1677784"/>
            </a:xfrm>
          </p:grpSpPr>
          <p:grpSp>
            <p:nvGrpSpPr>
              <p:cNvPr id="21" name="Group 37"/>
              <p:cNvGrpSpPr/>
              <p:nvPr/>
            </p:nvGrpSpPr>
            <p:grpSpPr>
              <a:xfrm>
                <a:off x="2362200" y="1657350"/>
                <a:ext cx="4419600" cy="306184"/>
                <a:chOff x="2209006" y="1732960"/>
                <a:chExt cx="3658394" cy="306184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2209800" y="1732960"/>
                  <a:ext cx="3657600" cy="217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2058194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5400000">
                  <a:off x="5715000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38"/>
              <p:cNvGrpSpPr/>
              <p:nvPr/>
            </p:nvGrpSpPr>
            <p:grpSpPr>
              <a:xfrm flipV="1">
                <a:off x="2362200" y="3028950"/>
                <a:ext cx="4419600" cy="306184"/>
                <a:chOff x="2209006" y="1732960"/>
                <a:chExt cx="3658394" cy="306184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209800" y="1732960"/>
                  <a:ext cx="3657600" cy="217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rot="5400000">
                  <a:off x="2058194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rot="5400000">
                  <a:off x="5715000" y="1886744"/>
                  <a:ext cx="303212" cy="1588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48"/>
            <p:cNvGrpSpPr/>
            <p:nvPr/>
          </p:nvGrpSpPr>
          <p:grpSpPr>
            <a:xfrm>
              <a:off x="0" y="2443523"/>
              <a:ext cx="2438400" cy="256454"/>
              <a:chOff x="0" y="2343150"/>
              <a:chExt cx="2438400" cy="256454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2181946" y="2343150"/>
                <a:ext cx="256454" cy="256454"/>
              </a:xfrm>
              <a:prstGeom prst="ellips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0" y="2470583"/>
                <a:ext cx="2209800" cy="158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49"/>
            <p:cNvGrpSpPr/>
            <p:nvPr/>
          </p:nvGrpSpPr>
          <p:grpSpPr>
            <a:xfrm flipH="1">
              <a:off x="6705600" y="2443523"/>
              <a:ext cx="2438400" cy="256454"/>
              <a:chOff x="0" y="2343150"/>
              <a:chExt cx="2438400" cy="256454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2181946" y="2343150"/>
                <a:ext cx="256454" cy="256454"/>
              </a:xfrm>
              <a:prstGeom prst="ellips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0" y="2470583"/>
                <a:ext cx="2209800" cy="158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3608387" y="2201964"/>
            <a:ext cx="1927226" cy="3589236"/>
            <a:chOff x="6140449" y="1116114"/>
            <a:chExt cx="1927226" cy="358923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</p:grpSp>
      <p:sp>
        <p:nvSpPr>
          <p:cNvPr id="2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733800" y="2709979"/>
            <a:ext cx="1676400" cy="2539833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2" name="Round Same Side Corner Rectangle 11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7"/>
          <p:cNvGrpSpPr/>
          <p:nvPr userDrawn="1"/>
        </p:nvGrpSpPr>
        <p:grpSpPr>
          <a:xfrm>
            <a:off x="2976445" y="2208510"/>
            <a:ext cx="3257820" cy="2592090"/>
            <a:chOff x="2094899" y="1081795"/>
            <a:chExt cx="4400683" cy="3501414"/>
          </a:xfrm>
        </p:grpSpPr>
        <p:sp>
          <p:nvSpPr>
            <p:cNvPr id="17" name="Rectangle 16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/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r>
                <a:rPr lang="en-US" dirty="0"/>
                <a:t> </a:t>
              </a: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/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115475" y="2323254"/>
            <a:ext cx="2958486" cy="1672978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3" name="Round Same Side Corner Rectangle 22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 userDrawn="1"/>
        </p:nvSpPr>
        <p:spPr>
          <a:xfrm rot="16200000" flipH="1">
            <a:off x="8798358" y="615819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621579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749377" y="1828800"/>
            <a:ext cx="1645246" cy="1644754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 userDrawn="1"/>
        </p:nvSpPr>
        <p:spPr>
          <a:xfrm rot="16200000" flipH="1">
            <a:off x="8798358" y="615819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621579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3999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343400" y="2041238"/>
            <a:ext cx="4800600" cy="1168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41150" y="2098188"/>
            <a:ext cx="1676400" cy="105488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572000" y="2125750"/>
            <a:ext cx="2466475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4572000" y="2423568"/>
            <a:ext cx="2452437" cy="71968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2041238"/>
            <a:ext cx="4343400" cy="35213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343400" y="3210025"/>
            <a:ext cx="4800600" cy="1168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7141150" y="3266975"/>
            <a:ext cx="1676400" cy="105488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4572000" y="3294537"/>
            <a:ext cx="2466475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4572000" y="3592355"/>
            <a:ext cx="2452437" cy="71968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343400" y="4384188"/>
            <a:ext cx="4800600" cy="1168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7141150" y="4441138"/>
            <a:ext cx="1676400" cy="105488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4572000" y="4468700"/>
            <a:ext cx="2466475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4572000" y="4766518"/>
            <a:ext cx="2452437" cy="71968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3" name="Round Same Side Corner Rectangle 22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animBg="1"/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57403"/>
            <a:ext cx="5029200" cy="36825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5029200" y="2057400"/>
            <a:ext cx="1981200" cy="1841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029200" y="3898695"/>
            <a:ext cx="1981200" cy="18412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010400" y="2057402"/>
            <a:ext cx="2133600" cy="36825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5162550" y="2286003"/>
            <a:ext cx="1714500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5162550" y="2583821"/>
            <a:ext cx="1714501" cy="107378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5162550" y="4121785"/>
            <a:ext cx="1714500" cy="29298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162550" y="4419603"/>
            <a:ext cx="1714501" cy="107378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your Description here</a:t>
            </a: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95063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24705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35" name="Round Same Side Corner Rectangle 34"/>
          <p:cNvSpPr/>
          <p:nvPr userDrawn="1"/>
        </p:nvSpPr>
        <p:spPr>
          <a:xfrm rot="16200000" flipH="1">
            <a:off x="8798358" y="920294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977901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72" r:id="rId2"/>
    <p:sldLayoutId id="2147483734" r:id="rId3"/>
    <p:sldLayoutId id="2147483695" r:id="rId4"/>
    <p:sldLayoutId id="2147483795" r:id="rId5"/>
    <p:sldLayoutId id="2147483781" r:id="rId6"/>
    <p:sldLayoutId id="2147483796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766" r:id="rId14"/>
    <p:sldLayoutId id="2147483814" r:id="rId15"/>
    <p:sldLayoutId id="2147483815" r:id="rId16"/>
    <p:sldLayoutId id="2147483816" r:id="rId17"/>
    <p:sldLayoutId id="2147483812" r:id="rId18"/>
    <p:sldLayoutId id="2147483813" r:id="rId19"/>
    <p:sldLayoutId id="2147483808" r:id="rId20"/>
    <p:sldLayoutId id="2147483809" r:id="rId21"/>
    <p:sldLayoutId id="2147483810" r:id="rId22"/>
    <p:sldLayoutId id="2147483792" r:id="rId23"/>
    <p:sldLayoutId id="2147483811" r:id="rId24"/>
    <p:sldLayoutId id="2147483768" r:id="rId25"/>
    <p:sldLayoutId id="2147483769" r:id="rId26"/>
    <p:sldLayoutId id="2147483771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756" r:id="rId38"/>
    <p:sldLayoutId id="2147483757" r:id="rId39"/>
    <p:sldLayoutId id="2147483765" r:id="rId40"/>
    <p:sldLayoutId id="2147483817" r:id="rId41"/>
    <p:sldLayoutId id="2147483797" r:id="rId42"/>
    <p:sldLayoutId id="2147483763" r:id="rId43"/>
    <p:sldLayoutId id="2147483749" r:id="rId44"/>
    <p:sldLayoutId id="2147483750" r:id="rId45"/>
    <p:sldLayoutId id="2147483788" r:id="rId46"/>
    <p:sldLayoutId id="2147483751" r:id="rId47"/>
    <p:sldLayoutId id="2147483774" r:id="rId48"/>
    <p:sldLayoutId id="2147483818" r:id="rId49"/>
    <p:sldLayoutId id="2147483775" r:id="rId50"/>
    <p:sldLayoutId id="2147483776" r:id="rId5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jpeg"/><Relationship Id="rId26" Type="http://schemas.openxmlformats.org/officeDocument/2006/relationships/image" Target="../media/image28.jpeg"/><Relationship Id="rId3" Type="http://schemas.openxmlformats.org/officeDocument/2006/relationships/image" Target="../media/image5.jpeg"/><Relationship Id="rId21" Type="http://schemas.openxmlformats.org/officeDocument/2006/relationships/image" Target="../media/image23.jpeg"/><Relationship Id="rId34" Type="http://schemas.openxmlformats.org/officeDocument/2006/relationships/image" Target="../media/image36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5" Type="http://schemas.openxmlformats.org/officeDocument/2006/relationships/image" Target="../media/image27.jpeg"/><Relationship Id="rId3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.jpeg"/><Relationship Id="rId20" Type="http://schemas.openxmlformats.org/officeDocument/2006/relationships/image" Target="../media/image22.jpeg"/><Relationship Id="rId29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24" Type="http://schemas.openxmlformats.org/officeDocument/2006/relationships/image" Target="../media/image26.jpeg"/><Relationship Id="rId32" Type="http://schemas.openxmlformats.org/officeDocument/2006/relationships/image" Target="../media/image34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23" Type="http://schemas.openxmlformats.org/officeDocument/2006/relationships/image" Target="../media/image25.jpeg"/><Relationship Id="rId28" Type="http://schemas.openxmlformats.org/officeDocument/2006/relationships/image" Target="../media/image30.jpe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31" Type="http://schemas.openxmlformats.org/officeDocument/2006/relationships/image" Target="../media/image33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Relationship Id="rId22" Type="http://schemas.openxmlformats.org/officeDocument/2006/relationships/image" Target="../media/image24.jpeg"/><Relationship Id="rId27" Type="http://schemas.openxmlformats.org/officeDocument/2006/relationships/image" Target="../media/image29.jpeg"/><Relationship Id="rId30" Type="http://schemas.openxmlformats.org/officeDocument/2006/relationships/image" Target="../media/image32.jpeg"/><Relationship Id="rId35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캡스톤</a:t>
            </a:r>
            <a:r>
              <a:rPr lang="ko-KR" alt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디자인 </a:t>
            </a:r>
            <a:r>
              <a:rPr lang="en-US" altLang="ko-KR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3</a:t>
            </a:r>
            <a:endParaRPr lang="en-US" sz="3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3" name="Text Placeholder 3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근정기성 의수</a:t>
            </a:r>
            <a:endParaRPr lang="en-US" sz="2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5748FE0-BD27-4BF3-98BB-38AFB3BD16E8}"/>
              </a:ext>
            </a:extLst>
          </p:cNvPr>
          <p:cNvSpPr txBox="1">
            <a:spLocks/>
          </p:cNvSpPr>
          <p:nvPr/>
        </p:nvSpPr>
        <p:spPr>
          <a:xfrm>
            <a:off x="6629400" y="4724400"/>
            <a:ext cx="2286000" cy="19533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41915066 </a:t>
            </a:r>
            <a:r>
              <a:rPr lang="ko-KR" altLang="en-US" sz="2400" dirty="0">
                <a:solidFill>
                  <a:schemeClr val="bg1"/>
                </a:solidFill>
              </a:rPr>
              <a:t>이하은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41615090 </a:t>
            </a:r>
            <a:r>
              <a:rPr lang="ko-KR" altLang="en-US" sz="2400" dirty="0">
                <a:solidFill>
                  <a:schemeClr val="bg1"/>
                </a:solidFill>
              </a:rPr>
              <a:t>최재호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41915071 </a:t>
            </a:r>
            <a:r>
              <a:rPr lang="ko-KR" altLang="en-US" sz="2400" dirty="0" err="1">
                <a:solidFill>
                  <a:schemeClr val="bg1"/>
                </a:solidFill>
              </a:rPr>
              <a:t>조승운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07976D3-173E-4201-A113-5163977C949E}"/>
              </a:ext>
            </a:extLst>
          </p:cNvPr>
          <p:cNvSpPr txBox="1">
            <a:spLocks/>
          </p:cNvSpPr>
          <p:nvPr/>
        </p:nvSpPr>
        <p:spPr>
          <a:xfrm>
            <a:off x="6972300" y="4070074"/>
            <a:ext cx="1600200" cy="130865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1</a:t>
            </a:r>
            <a:r>
              <a:rPr lang="ko-KR" altLang="en-US" sz="2400" dirty="0">
                <a:solidFill>
                  <a:schemeClr val="tx1"/>
                </a:solidFill>
              </a:rPr>
              <a:t>조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Tm="5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324445" y="1836437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4024098" y="3192994"/>
            <a:ext cx="244447" cy="25044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6"/>
          <p:cNvSpPr>
            <a:spLocks noEditPoints="1"/>
          </p:cNvSpPr>
          <p:nvPr/>
        </p:nvSpPr>
        <p:spPr bwMode="auto">
          <a:xfrm>
            <a:off x="5776607" y="2731947"/>
            <a:ext cx="216695" cy="274250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52"/>
          <p:cNvSpPr>
            <a:spLocks noEditPoints="1"/>
          </p:cNvSpPr>
          <p:nvPr/>
        </p:nvSpPr>
        <p:spPr bwMode="auto">
          <a:xfrm>
            <a:off x="3223261" y="4497716"/>
            <a:ext cx="225555" cy="256163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수행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순서도: 천공 테이프 17">
            <a:extLst>
              <a:ext uri="{FF2B5EF4-FFF2-40B4-BE49-F238E27FC236}">
                <a16:creationId xmlns:a16="http://schemas.microsoft.com/office/drawing/2014/main" id="{E1896488-B55A-4BE1-A87A-A08E2F2A1314}"/>
              </a:ext>
            </a:extLst>
          </p:cNvPr>
          <p:cNvSpPr/>
          <p:nvPr/>
        </p:nvSpPr>
        <p:spPr bwMode="auto">
          <a:xfrm>
            <a:off x="220881" y="833642"/>
            <a:ext cx="2141319" cy="690358"/>
          </a:xfrm>
          <a:prstGeom prst="flowChartPunchedTape">
            <a:avLst/>
          </a:prstGeom>
          <a:solidFill>
            <a:srgbClr val="D2413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/>
              <a:t>3D </a:t>
            </a:r>
            <a:r>
              <a:rPr lang="ko-KR" altLang="en-US" b="1" dirty="0"/>
              <a:t>도면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D593287-7403-4F5C-99F2-A0E06B0AD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3054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9FA3A1-C32E-4BD4-910C-D1ECE8962C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6" t="20353"/>
          <a:stretch/>
        </p:blipFill>
        <p:spPr>
          <a:xfrm>
            <a:off x="3139458" y="838200"/>
            <a:ext cx="1640187" cy="1213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CF353A-3CE9-4DC9-986F-23855D5EE3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4" t="17923"/>
          <a:stretch/>
        </p:blipFill>
        <p:spPr>
          <a:xfrm>
            <a:off x="4866209" y="914400"/>
            <a:ext cx="1226769" cy="12262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C3144B-2926-4FBB-B891-42B9F76629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1" t="17557"/>
          <a:stretch/>
        </p:blipFill>
        <p:spPr>
          <a:xfrm>
            <a:off x="6253466" y="838200"/>
            <a:ext cx="1369650" cy="1219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F505F0-C10A-41AD-AC63-5D4464B22B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/>
          <a:stretch/>
        </p:blipFill>
        <p:spPr>
          <a:xfrm>
            <a:off x="2980500" y="2121839"/>
            <a:ext cx="764848" cy="7409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A0EC50-64A9-4365-9A43-3F735AB8E3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3" t="11789"/>
          <a:stretch/>
        </p:blipFill>
        <p:spPr>
          <a:xfrm>
            <a:off x="3895178" y="2118190"/>
            <a:ext cx="876966" cy="87675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EACBBA4-9D73-4FCE-996B-7C00A236528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4" t="19437"/>
          <a:stretch/>
        </p:blipFill>
        <p:spPr>
          <a:xfrm>
            <a:off x="4914971" y="2101701"/>
            <a:ext cx="720454" cy="81747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A5C55D9-85B9-45D5-9537-8C6D0DC9171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8" t="13348"/>
          <a:stretch/>
        </p:blipFill>
        <p:spPr>
          <a:xfrm>
            <a:off x="5741997" y="2101701"/>
            <a:ext cx="803063" cy="8174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F71380D-6C4C-4F96-A82C-454BBB404B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88" y="2088207"/>
            <a:ext cx="688818" cy="84647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541C3DA-E5E0-43ED-9097-9A7804AA79E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3" t="12183"/>
          <a:stretch/>
        </p:blipFill>
        <p:spPr>
          <a:xfrm>
            <a:off x="7461286" y="2208948"/>
            <a:ext cx="803063" cy="7382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28B878-20A4-451A-9E0A-DCD92F36FAE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34" y="2954017"/>
            <a:ext cx="1016694" cy="8441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D310B1-BAF7-4885-9E22-DB2CB60BBAC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6" y="2954017"/>
            <a:ext cx="883051" cy="8323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B0660F-4087-4EB1-A2C5-5B20C01A053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71" y="2945968"/>
            <a:ext cx="881358" cy="7815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F8B2060-6400-44D9-B2E8-5530409BADF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94" y="2945969"/>
            <a:ext cx="840758" cy="82384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350965-1CAC-41C7-87C0-683AB9D478C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22" y="2954017"/>
            <a:ext cx="1008233" cy="8559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0658929-5416-4C0B-86D4-B8389D50786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15" y="2958653"/>
            <a:ext cx="607309" cy="80015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38304AF-F4A2-42D7-9BD7-36426063BC7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91" y="3907769"/>
            <a:ext cx="927067" cy="76661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6AC94F4-FB3A-4E73-A68F-4EFD40175F9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280" y="3922488"/>
            <a:ext cx="939665" cy="81459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D43502D-F5BA-4C8D-9598-6A1839F9925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82" y="3886200"/>
            <a:ext cx="848111" cy="90325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C7D65DE-0133-4AE2-89F4-B144BDBDA43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18" y="3901307"/>
            <a:ext cx="878478" cy="85306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23F999E-B42C-44AA-B820-A111ECAE6F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01" y="3934183"/>
            <a:ext cx="785787" cy="82320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9A0DE9B-50F5-443A-A418-89BA2193CD7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15" y="3912224"/>
            <a:ext cx="887428" cy="855983"/>
          </a:xfrm>
          <a:prstGeom prst="rect">
            <a:avLst/>
          </a:prstGeom>
        </p:spPr>
      </p:pic>
      <p:sp>
        <p:nvSpPr>
          <p:cNvPr id="53" name="Text Placeholder 30">
            <a:extLst>
              <a:ext uri="{FF2B5EF4-FFF2-40B4-BE49-F238E27FC236}">
                <a16:creationId xmlns:a16="http://schemas.microsoft.com/office/drawing/2014/main" id="{02A4E2D8-46C1-433B-8B10-D54BA9B43A38}"/>
              </a:ext>
            </a:extLst>
          </p:cNvPr>
          <p:cNvSpPr txBox="1">
            <a:spLocks/>
          </p:cNvSpPr>
          <p:nvPr/>
        </p:nvSpPr>
        <p:spPr>
          <a:xfrm>
            <a:off x="4610100" y="533400"/>
            <a:ext cx="1600200" cy="5421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손바닥 부분</a:t>
            </a:r>
            <a:endParaRPr lang="en-US" altLang="ko-KR" sz="18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4" name="Text Placeholder 30">
            <a:extLst>
              <a:ext uri="{FF2B5EF4-FFF2-40B4-BE49-F238E27FC236}">
                <a16:creationId xmlns:a16="http://schemas.microsoft.com/office/drawing/2014/main" id="{51EBE04C-BD19-4789-A9EA-804E5ABA61AE}"/>
              </a:ext>
            </a:extLst>
          </p:cNvPr>
          <p:cNvSpPr txBox="1">
            <a:spLocks/>
          </p:cNvSpPr>
          <p:nvPr/>
        </p:nvSpPr>
        <p:spPr>
          <a:xfrm>
            <a:off x="411026" y="2353466"/>
            <a:ext cx="1600200" cy="5421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엄지 손가락 부분</a:t>
            </a:r>
            <a:endParaRPr lang="en-US" altLang="ko-KR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5" name="Text Placeholder 30">
            <a:extLst>
              <a:ext uri="{FF2B5EF4-FFF2-40B4-BE49-F238E27FC236}">
                <a16:creationId xmlns:a16="http://schemas.microsoft.com/office/drawing/2014/main" id="{05BC5EC2-4950-4376-8193-34F052264900}"/>
              </a:ext>
            </a:extLst>
          </p:cNvPr>
          <p:cNvSpPr txBox="1">
            <a:spLocks/>
          </p:cNvSpPr>
          <p:nvPr/>
        </p:nvSpPr>
        <p:spPr>
          <a:xfrm>
            <a:off x="397461" y="3267866"/>
            <a:ext cx="1600200" cy="5421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검지 손가락 부분</a:t>
            </a:r>
            <a:endParaRPr lang="en-US" altLang="ko-KR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6" name="Text Placeholder 30">
            <a:extLst>
              <a:ext uri="{FF2B5EF4-FFF2-40B4-BE49-F238E27FC236}">
                <a16:creationId xmlns:a16="http://schemas.microsoft.com/office/drawing/2014/main" id="{ED93F83E-B537-450A-9E36-3DB70C4C4C33}"/>
              </a:ext>
            </a:extLst>
          </p:cNvPr>
          <p:cNvSpPr txBox="1">
            <a:spLocks/>
          </p:cNvSpPr>
          <p:nvPr/>
        </p:nvSpPr>
        <p:spPr>
          <a:xfrm>
            <a:off x="411026" y="4191000"/>
            <a:ext cx="1600200" cy="5421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중지 손가락 부분</a:t>
            </a:r>
            <a:endParaRPr lang="en-US" altLang="ko-KR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5" name="Text Placeholder 30">
            <a:extLst>
              <a:ext uri="{FF2B5EF4-FFF2-40B4-BE49-F238E27FC236}">
                <a16:creationId xmlns:a16="http://schemas.microsoft.com/office/drawing/2014/main" id="{8355B69E-A6A5-4F08-A1B4-4303F74B053D}"/>
              </a:ext>
            </a:extLst>
          </p:cNvPr>
          <p:cNvSpPr txBox="1">
            <a:spLocks/>
          </p:cNvSpPr>
          <p:nvPr/>
        </p:nvSpPr>
        <p:spPr>
          <a:xfrm>
            <a:off x="411026" y="5172866"/>
            <a:ext cx="1600200" cy="5421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약지 손가락 부분</a:t>
            </a:r>
            <a:endParaRPr lang="en-US" altLang="ko-KR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BFBC51-D859-4424-860D-A66A0606D08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534" y="4898910"/>
            <a:ext cx="858199" cy="8085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E467088-65F4-4CD0-9AC2-7A0C696ADE44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81" y="4833449"/>
            <a:ext cx="828435" cy="8863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8360FB7-74EA-4FF1-A108-F07D091286C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01" y="4831854"/>
            <a:ext cx="725913" cy="79536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C4AE830-F50F-43CD-8D04-AE41CDA1ACF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40" y="4887521"/>
            <a:ext cx="836703" cy="80363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809EB6F-0B46-4279-AED5-422FC26E54B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55" y="4833448"/>
            <a:ext cx="750717" cy="86315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9649204-04BB-48BD-849E-71D328F50FB7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09" y="4800600"/>
            <a:ext cx="899538" cy="916074"/>
          </a:xfrm>
          <a:prstGeom prst="rect">
            <a:avLst/>
          </a:prstGeom>
        </p:spPr>
      </p:pic>
      <p:sp>
        <p:nvSpPr>
          <p:cNvPr id="59" name="Text Placeholder 30">
            <a:extLst>
              <a:ext uri="{FF2B5EF4-FFF2-40B4-BE49-F238E27FC236}">
                <a16:creationId xmlns:a16="http://schemas.microsoft.com/office/drawing/2014/main" id="{6B7701E2-7B9E-4FA9-844A-3A919D7D63E0}"/>
              </a:ext>
            </a:extLst>
          </p:cNvPr>
          <p:cNvSpPr txBox="1">
            <a:spLocks/>
          </p:cNvSpPr>
          <p:nvPr/>
        </p:nvSpPr>
        <p:spPr>
          <a:xfrm>
            <a:off x="411026" y="6011066"/>
            <a:ext cx="1600200" cy="5421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새끼 손가락 부분</a:t>
            </a:r>
            <a:endParaRPr lang="en-US" altLang="ko-KR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7E8132-528F-4393-84B8-EE2BF90B044E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927" y="5878367"/>
            <a:ext cx="744673" cy="8474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C09D1AA-3272-4764-9CA2-611FEFF61A02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877589"/>
            <a:ext cx="896132" cy="86187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2FB8A15-F4AF-4A99-95F9-7E400B89F513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862828"/>
            <a:ext cx="836628" cy="845643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0F57F47-6CD2-4529-9936-CEFB0904278F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898953"/>
            <a:ext cx="768111" cy="83302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39F421C-AF9A-469C-AD81-6527FDA9F526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895752"/>
            <a:ext cx="867282" cy="84023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63A97A10-26FF-46FD-8708-1DE33E2EEC70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40" y="5882294"/>
            <a:ext cx="1031360" cy="9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77244"/>
      </p:ext>
    </p:extLst>
  </p:cSld>
  <p:clrMapOvr>
    <a:masterClrMapping/>
  </p:clrMapOvr>
  <p:transition spd="med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수행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순서도: 천공 테이프 17">
            <a:extLst>
              <a:ext uri="{FF2B5EF4-FFF2-40B4-BE49-F238E27FC236}">
                <a16:creationId xmlns:a16="http://schemas.microsoft.com/office/drawing/2014/main" id="{E1896488-B55A-4BE1-A87A-A08E2F2A1314}"/>
              </a:ext>
            </a:extLst>
          </p:cNvPr>
          <p:cNvSpPr/>
          <p:nvPr/>
        </p:nvSpPr>
        <p:spPr bwMode="auto">
          <a:xfrm>
            <a:off x="220881" y="833642"/>
            <a:ext cx="2141319" cy="690358"/>
          </a:xfrm>
          <a:prstGeom prst="flowChartPunchedTape">
            <a:avLst/>
          </a:prstGeom>
          <a:solidFill>
            <a:srgbClr val="D2413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/>
              <a:t>3D </a:t>
            </a:r>
            <a:r>
              <a:rPr lang="ko-KR" altLang="en-US" b="1" dirty="0"/>
              <a:t>도면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D593287-7403-4F5C-99F2-A0E06B0AD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3054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" name="Text Placeholder 30">
            <a:extLst>
              <a:ext uri="{FF2B5EF4-FFF2-40B4-BE49-F238E27FC236}">
                <a16:creationId xmlns:a16="http://schemas.microsoft.com/office/drawing/2014/main" id="{02A4E2D8-46C1-433B-8B10-D54BA9B43A38}"/>
              </a:ext>
            </a:extLst>
          </p:cNvPr>
          <p:cNvSpPr txBox="1">
            <a:spLocks/>
          </p:cNvSpPr>
          <p:nvPr/>
        </p:nvSpPr>
        <p:spPr>
          <a:xfrm>
            <a:off x="4076700" y="1049364"/>
            <a:ext cx="1600200" cy="54213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팔 부분</a:t>
            </a:r>
            <a:endParaRPr lang="en-US" altLang="ko-KR" sz="18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314E481-E19A-4D3C-BBF5-D52BAE1C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06" y="1967118"/>
            <a:ext cx="3415224" cy="389884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DE7280D-B8E8-417C-AE51-85E22A38F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24827"/>
            <a:ext cx="3918718" cy="37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21666"/>
      </p:ext>
    </p:extLst>
  </p:cSld>
  <p:clrMapOvr>
    <a:masterClrMapping/>
  </p:clrMapOvr>
  <p:transition spd="med" advClick="0" advTm="5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324445" y="2361792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3280283" y="3928901"/>
            <a:ext cx="291592" cy="27572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7"/>
          <p:cNvSpPr>
            <a:spLocks noEditPoints="1"/>
          </p:cNvSpPr>
          <p:nvPr/>
        </p:nvSpPr>
        <p:spPr bwMode="auto">
          <a:xfrm>
            <a:off x="5493794" y="4696617"/>
            <a:ext cx="348254" cy="308736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6"/>
          <p:cNvSpPr>
            <a:spLocks noEditPoints="1"/>
          </p:cNvSpPr>
          <p:nvPr/>
        </p:nvSpPr>
        <p:spPr bwMode="auto">
          <a:xfrm>
            <a:off x="5544096" y="3167137"/>
            <a:ext cx="258487" cy="30193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52"/>
          <p:cNvSpPr>
            <a:spLocks noEditPoints="1"/>
          </p:cNvSpPr>
          <p:nvPr/>
        </p:nvSpPr>
        <p:spPr bwMode="auto">
          <a:xfrm>
            <a:off x="3223260" y="5356085"/>
            <a:ext cx="385993" cy="356709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수행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순서도: 천공 테이프 17">
            <a:extLst>
              <a:ext uri="{FF2B5EF4-FFF2-40B4-BE49-F238E27FC236}">
                <a16:creationId xmlns:a16="http://schemas.microsoft.com/office/drawing/2014/main" id="{E1896488-B55A-4BE1-A87A-A08E2F2A1314}"/>
              </a:ext>
            </a:extLst>
          </p:cNvPr>
          <p:cNvSpPr/>
          <p:nvPr/>
        </p:nvSpPr>
        <p:spPr bwMode="auto">
          <a:xfrm>
            <a:off x="220881" y="833642"/>
            <a:ext cx="2446119" cy="690358"/>
          </a:xfrm>
          <a:prstGeom prst="flowChartPunchedTape">
            <a:avLst/>
          </a:prstGeom>
          <a:solidFill>
            <a:srgbClr val="D2413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세 손가락 </a:t>
            </a:r>
            <a:r>
              <a:rPr lang="en-US" altLang="ko-KR" b="1" dirty="0"/>
              <a:t>TEST</a:t>
            </a:r>
            <a:endParaRPr lang="ko-KR" altLang="en-US" b="1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D593287-7403-4F5C-99F2-A0E06B0AD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3054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6546B-8E1D-49D8-9843-AACD3DFAFF9C}"/>
              </a:ext>
            </a:extLst>
          </p:cNvPr>
          <p:cNvSpPr txBox="1"/>
          <p:nvPr/>
        </p:nvSpPr>
        <p:spPr>
          <a:xfrm>
            <a:off x="423722" y="3027021"/>
            <a:ext cx="3005278" cy="1232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540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휴먼명조"/>
                <a:ea typeface="휴먼명조"/>
              </a:rPr>
              <a:t>-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원래 프로그램에서 표시한 부분에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R="2540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서보모터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각도 리셋을 추가해주지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R="2540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 않아서 모터가 움직인다음</a:t>
            </a:r>
            <a:r>
              <a:rPr lang="en-US" altLang="ko-KR" sz="1200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초기위치로</a:t>
            </a:r>
            <a:endParaRPr lang="en-US" altLang="ko-KR" sz="1200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R="2540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 복귀하지 않는 오류 발생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450E6C-1249-46A9-9431-0F77A8588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43" y="1009360"/>
            <a:ext cx="2516510" cy="53851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814B09-526A-45F7-BF60-6519345DD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21" y="1002369"/>
            <a:ext cx="2516510" cy="538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76718"/>
      </p:ext>
    </p:extLst>
  </p:cSld>
  <p:clrMapOvr>
    <a:masterClrMapping/>
  </p:clrMapOvr>
  <p:transition spd="med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수행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D593287-7403-4F5C-99F2-A0E06B0AD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3054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31A3608-A506-4E16-837B-220E6F85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25" y="764783"/>
            <a:ext cx="5395875" cy="302578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9A80540-8747-49D8-9F39-50F7DAFF3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790571"/>
            <a:ext cx="5815558" cy="2854653"/>
          </a:xfrm>
          <a:prstGeom prst="rect">
            <a:avLst/>
          </a:prstGeom>
        </p:spPr>
      </p:pic>
      <p:sp>
        <p:nvSpPr>
          <p:cNvPr id="40" name="순서도: 천공 테이프 39">
            <a:extLst>
              <a:ext uri="{FF2B5EF4-FFF2-40B4-BE49-F238E27FC236}">
                <a16:creationId xmlns:a16="http://schemas.microsoft.com/office/drawing/2014/main" id="{8B7807FB-515E-46B5-A31D-AB0AA0B9517D}"/>
              </a:ext>
            </a:extLst>
          </p:cNvPr>
          <p:cNvSpPr/>
          <p:nvPr/>
        </p:nvSpPr>
        <p:spPr bwMode="auto">
          <a:xfrm>
            <a:off x="220881" y="833642"/>
            <a:ext cx="2446119" cy="690358"/>
          </a:xfrm>
          <a:prstGeom prst="flowChartPunchedTape">
            <a:avLst/>
          </a:prstGeom>
          <a:solidFill>
            <a:srgbClr val="D2413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다섯 손가락 </a:t>
            </a:r>
            <a:r>
              <a:rPr lang="en-US" altLang="ko-KR" b="1" dirty="0"/>
              <a:t>TEST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654025"/>
      </p:ext>
    </p:extLst>
  </p:cSld>
  <p:clrMapOvr>
    <a:masterClrMapping/>
  </p:clrMapOvr>
  <p:transition spd="med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수행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D593287-7403-4F5C-99F2-A0E06B0AD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3054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CF2F03-BAEF-4B44-A9EA-CF74F5F75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97524"/>
            <a:ext cx="5370512" cy="27287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7B1667-A839-47EF-A7C1-FB3465D75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20" y="3526231"/>
            <a:ext cx="5709480" cy="3203539"/>
          </a:xfrm>
          <a:prstGeom prst="rect">
            <a:avLst/>
          </a:prstGeom>
        </p:spPr>
      </p:pic>
      <p:sp>
        <p:nvSpPr>
          <p:cNvPr id="20" name="순서도: 천공 테이프 19">
            <a:extLst>
              <a:ext uri="{FF2B5EF4-FFF2-40B4-BE49-F238E27FC236}">
                <a16:creationId xmlns:a16="http://schemas.microsoft.com/office/drawing/2014/main" id="{6236A1AF-CB82-4754-93C0-6956E5F5A6C2}"/>
              </a:ext>
            </a:extLst>
          </p:cNvPr>
          <p:cNvSpPr/>
          <p:nvPr/>
        </p:nvSpPr>
        <p:spPr bwMode="auto">
          <a:xfrm>
            <a:off x="220881" y="833642"/>
            <a:ext cx="2446119" cy="690358"/>
          </a:xfrm>
          <a:prstGeom prst="flowChartPunchedTape">
            <a:avLst/>
          </a:prstGeom>
          <a:solidFill>
            <a:srgbClr val="D2413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다섯 손가락 </a:t>
            </a:r>
            <a:r>
              <a:rPr lang="en-US" altLang="ko-KR" b="1" dirty="0"/>
              <a:t>TEST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5252129"/>
      </p:ext>
    </p:extLst>
  </p:cSld>
  <p:clrMapOvr>
    <a:masterClrMapping/>
  </p:clrMapOvr>
  <p:transition spd="med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수행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D593287-7403-4F5C-99F2-A0E06B0AD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3054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8002D0-E3FA-4F9F-A482-F52018871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54" y="1524000"/>
            <a:ext cx="5853308" cy="5039321"/>
          </a:xfrm>
          <a:prstGeom prst="rect">
            <a:avLst/>
          </a:prstGeom>
        </p:spPr>
      </p:pic>
      <p:sp>
        <p:nvSpPr>
          <p:cNvPr id="18" name="순서도: 천공 테이프 17">
            <a:extLst>
              <a:ext uri="{FF2B5EF4-FFF2-40B4-BE49-F238E27FC236}">
                <a16:creationId xmlns:a16="http://schemas.microsoft.com/office/drawing/2014/main" id="{B24DA847-D1E7-4793-B741-C63258D70BFB}"/>
              </a:ext>
            </a:extLst>
          </p:cNvPr>
          <p:cNvSpPr/>
          <p:nvPr/>
        </p:nvSpPr>
        <p:spPr bwMode="auto">
          <a:xfrm>
            <a:off x="220881" y="833642"/>
            <a:ext cx="2446119" cy="690358"/>
          </a:xfrm>
          <a:prstGeom prst="flowChartPunchedTape">
            <a:avLst/>
          </a:prstGeom>
          <a:solidFill>
            <a:srgbClr val="D2413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다섯 손가락 </a:t>
            </a:r>
            <a:r>
              <a:rPr lang="en-US" altLang="ko-KR" b="1" dirty="0"/>
              <a:t>TEST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77853084"/>
      </p:ext>
    </p:extLst>
  </p:cSld>
  <p:clrMapOvr>
    <a:masterClrMapping/>
  </p:clrMapOvr>
  <p:transition spd="med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324445" y="2361792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3280283" y="3928901"/>
            <a:ext cx="291592" cy="27572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7"/>
          <p:cNvSpPr>
            <a:spLocks noEditPoints="1"/>
          </p:cNvSpPr>
          <p:nvPr/>
        </p:nvSpPr>
        <p:spPr bwMode="auto">
          <a:xfrm>
            <a:off x="5493794" y="4696617"/>
            <a:ext cx="348254" cy="308736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6"/>
          <p:cNvSpPr>
            <a:spLocks noEditPoints="1"/>
          </p:cNvSpPr>
          <p:nvPr/>
        </p:nvSpPr>
        <p:spPr bwMode="auto">
          <a:xfrm>
            <a:off x="5544096" y="3167137"/>
            <a:ext cx="258487" cy="30193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52"/>
          <p:cNvSpPr>
            <a:spLocks noEditPoints="1"/>
          </p:cNvSpPr>
          <p:nvPr/>
        </p:nvSpPr>
        <p:spPr bwMode="auto">
          <a:xfrm>
            <a:off x="3223260" y="5356085"/>
            <a:ext cx="385993" cy="356709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수행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순서도: 천공 테이프 17">
            <a:extLst>
              <a:ext uri="{FF2B5EF4-FFF2-40B4-BE49-F238E27FC236}">
                <a16:creationId xmlns:a16="http://schemas.microsoft.com/office/drawing/2014/main" id="{E1896488-B55A-4BE1-A87A-A08E2F2A1314}"/>
              </a:ext>
            </a:extLst>
          </p:cNvPr>
          <p:cNvSpPr/>
          <p:nvPr/>
        </p:nvSpPr>
        <p:spPr bwMode="auto">
          <a:xfrm>
            <a:off x="220881" y="833642"/>
            <a:ext cx="2446119" cy="690358"/>
          </a:xfrm>
          <a:prstGeom prst="flowChartPunchedTape">
            <a:avLst/>
          </a:prstGeom>
          <a:solidFill>
            <a:srgbClr val="D2413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동작 </a:t>
            </a:r>
            <a:r>
              <a:rPr lang="en-US" altLang="ko-KR" b="1" dirty="0"/>
              <a:t>TEST</a:t>
            </a:r>
            <a:endParaRPr lang="ko-KR" altLang="en-US" b="1" dirty="0"/>
          </a:p>
        </p:txBody>
      </p:sp>
      <p:pic>
        <p:nvPicPr>
          <p:cNvPr id="11" name="KakaoTalk_20210530_232515355">
            <a:hlinkClick r:id="" action="ppaction://media"/>
            <a:extLst>
              <a:ext uri="{FF2B5EF4-FFF2-40B4-BE49-F238E27FC236}">
                <a16:creationId xmlns:a16="http://schemas.microsoft.com/office/drawing/2014/main" id="{6286CAAC-D8FB-4469-8DE4-1DB24A23A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733" y="1795667"/>
            <a:ext cx="799253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96308"/>
      </p:ext>
    </p:extLst>
  </p:cSld>
  <p:clrMapOvr>
    <a:masterClrMapping/>
  </p:clrMapOvr>
  <p:transition spd="med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324445" y="2361792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3280283" y="3928901"/>
            <a:ext cx="291592" cy="27572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6"/>
          <p:cNvSpPr>
            <a:spLocks noEditPoints="1"/>
          </p:cNvSpPr>
          <p:nvPr/>
        </p:nvSpPr>
        <p:spPr bwMode="auto">
          <a:xfrm>
            <a:off x="5544096" y="3167137"/>
            <a:ext cx="258487" cy="30193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52"/>
          <p:cNvSpPr>
            <a:spLocks noEditPoints="1"/>
          </p:cNvSpPr>
          <p:nvPr/>
        </p:nvSpPr>
        <p:spPr bwMode="auto">
          <a:xfrm>
            <a:off x="3223260" y="5356085"/>
            <a:ext cx="385993" cy="356709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수행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56853" y="103835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활용 방안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순서도: 천공 테이프 17">
            <a:extLst>
              <a:ext uri="{FF2B5EF4-FFF2-40B4-BE49-F238E27FC236}">
                <a16:creationId xmlns:a16="http://schemas.microsoft.com/office/drawing/2014/main" id="{53C58BEE-754F-48DB-8DF2-A8E9C4911F8A}"/>
              </a:ext>
            </a:extLst>
          </p:cNvPr>
          <p:cNvSpPr/>
          <p:nvPr/>
        </p:nvSpPr>
        <p:spPr bwMode="auto">
          <a:xfrm>
            <a:off x="220881" y="833642"/>
            <a:ext cx="2141319" cy="690358"/>
          </a:xfrm>
          <a:prstGeom prst="flowChartPunchedTape">
            <a:avLst/>
          </a:prstGeom>
          <a:solidFill>
            <a:srgbClr val="56426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/>
              <a:t>활용 방안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BC76C-286D-413C-BC3C-A6C0A02C27E8}"/>
              </a:ext>
            </a:extLst>
          </p:cNvPr>
          <p:cNvSpPr txBox="1"/>
          <p:nvPr/>
        </p:nvSpPr>
        <p:spPr>
          <a:xfrm>
            <a:off x="314326" y="1752600"/>
            <a:ext cx="8432506" cy="2400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2540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기존의 높은 가격의 로봇 의수를 대체할 수준의 제작하지는 못하겠지만 부족한 부분을 어느 정도 채워줄 정도의 완성도로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돈이 부족해서 의수를 사지 못하는 사람은 줄어들 것 이라고 생각합니다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285750" marR="2540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만약 의수의 사이즈가 정형화된다면 속도가 느린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FMD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방식의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3D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프린터가 아니라 고속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대량생산이 가능한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SLS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방식의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3D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프린터를 사용한다면 제작단가는 더 내려갈 것 이라고 생각합니다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038074"/>
      </p:ext>
    </p:extLst>
  </p:cSld>
  <p:clrMapOvr>
    <a:masterClrMapping/>
  </p:clrMapOvr>
  <p:transition spd="med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CB470-04A3-4CEA-B383-F002B33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D869B-7970-4060-B47D-E624EE7D9329}"/>
              </a:ext>
            </a:extLst>
          </p:cNvPr>
          <p:cNvSpPr txBox="1"/>
          <p:nvPr/>
        </p:nvSpPr>
        <p:spPr>
          <a:xfrm>
            <a:off x="3352800" y="283776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휴먼명조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4051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bg1"/>
                </a:solidFill>
              </a:rPr>
              <a:t>과제 요약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수행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9" name="순서도: 천공 테이프 48">
            <a:extLst>
              <a:ext uri="{FF2B5EF4-FFF2-40B4-BE49-F238E27FC236}">
                <a16:creationId xmlns:a16="http://schemas.microsoft.com/office/drawing/2014/main" id="{DEA98531-4825-4FBD-A60D-1000965F95A7}"/>
              </a:ext>
            </a:extLst>
          </p:cNvPr>
          <p:cNvSpPr/>
          <p:nvPr/>
        </p:nvSpPr>
        <p:spPr bwMode="auto">
          <a:xfrm>
            <a:off x="159684" y="762000"/>
            <a:ext cx="1641454" cy="690358"/>
          </a:xfrm>
          <a:prstGeom prst="flowChartPunchedTap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요약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9DD946-50A6-4874-B510-CF55EFF93405}"/>
              </a:ext>
            </a:extLst>
          </p:cNvPr>
          <p:cNvSpPr txBox="1"/>
          <p:nvPr/>
        </p:nvSpPr>
        <p:spPr>
          <a:xfrm>
            <a:off x="198033" y="1525581"/>
            <a:ext cx="8517988" cy="205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1600" b="1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작품 명 </a:t>
            </a:r>
            <a:r>
              <a:rPr lang="en-US" altLang="ko-KR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근전기성 의수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(Myoelectric Hand Prosthesis</a:t>
            </a:r>
            <a:r>
              <a:rPr lang="en-US" altLang="ko-KR" sz="1800" kern="0" dirty="0">
                <a:solidFill>
                  <a:srgbClr val="000000"/>
                </a:solidFill>
                <a:latin typeface="바탕" panose="02030600000101010101" pitchFamily="18" charset="-127"/>
                <a:ea typeface="휴먼명조"/>
              </a:rPr>
              <a:t>)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제작 기간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: 2021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04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~ 2021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06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16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일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장애 혹은 사고로 인하여 팔이 불편한 사람들을 위해 생각한 과제입니다</a:t>
            </a:r>
            <a:r>
              <a:rPr lang="en-US" altLang="ko-KR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3D</a:t>
            </a:r>
            <a:r>
              <a:rPr lang="ko-KR" altLang="en-US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프린터로 제작하여 기존의 비싼 로봇 의수보다 저렴한 가격으로 제작할 수 있습니다</a:t>
            </a:r>
            <a:r>
              <a:rPr lang="en-US" altLang="ko-KR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동작 방식을 </a:t>
            </a:r>
            <a:r>
              <a:rPr lang="ko-KR" altLang="en-US" sz="1600" kern="0" spc="-2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아두이노와</a:t>
            </a:r>
            <a:r>
              <a:rPr lang="ko-KR" altLang="en-US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근전도 센서를 이용하여 동작합니다</a:t>
            </a:r>
            <a:r>
              <a:rPr lang="en-US" altLang="ko-KR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55" name="순서도: 천공 테이프 54">
            <a:extLst>
              <a:ext uri="{FF2B5EF4-FFF2-40B4-BE49-F238E27FC236}">
                <a16:creationId xmlns:a16="http://schemas.microsoft.com/office/drawing/2014/main" id="{D9896BD0-C4ED-4EB0-86FD-33AA2BA34372}"/>
              </a:ext>
            </a:extLst>
          </p:cNvPr>
          <p:cNvSpPr/>
          <p:nvPr/>
        </p:nvSpPr>
        <p:spPr bwMode="auto">
          <a:xfrm>
            <a:off x="143362" y="3805442"/>
            <a:ext cx="1641454" cy="690358"/>
          </a:xfrm>
          <a:prstGeom prst="flowChartPunchedTap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조원</a:t>
            </a:r>
            <a:r>
              <a:rPr lang="en-US" altLang="ko-KR" b="1" dirty="0"/>
              <a:t>/</a:t>
            </a:r>
            <a:r>
              <a:rPr lang="ko-KR" altLang="en-US" b="1" dirty="0"/>
              <a:t>역할</a:t>
            </a: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C1FB2EAC-0D49-4F79-AFE7-F9F7E598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694951"/>
              </p:ext>
            </p:extLst>
          </p:nvPr>
        </p:nvGraphicFramePr>
        <p:xfrm>
          <a:off x="314325" y="4696534"/>
          <a:ext cx="5692892" cy="1579731"/>
        </p:xfrm>
        <a:graphic>
          <a:graphicData uri="http://schemas.openxmlformats.org/drawingml/2006/table">
            <a:tbl>
              <a:tblPr/>
              <a:tblGrid>
                <a:gridCol w="2846446">
                  <a:extLst>
                    <a:ext uri="{9D8B030D-6E8A-4147-A177-3AD203B41FA5}">
                      <a16:colId xmlns:a16="http://schemas.microsoft.com/office/drawing/2014/main" val="3118780580"/>
                    </a:ext>
                  </a:extLst>
                </a:gridCol>
                <a:gridCol w="2846446">
                  <a:extLst>
                    <a:ext uri="{9D8B030D-6E8A-4147-A177-3AD203B41FA5}">
                      <a16:colId xmlns:a16="http://schemas.microsoft.com/office/drawing/2014/main" val="3058546273"/>
                    </a:ext>
                  </a:extLst>
                </a:gridCol>
              </a:tblGrid>
              <a:tr h="526577">
                <a:tc>
                  <a:txBody>
                    <a:bodyPr/>
                    <a:lstStyle/>
                    <a:p>
                      <a:pPr marL="3175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조승운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조장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외형 모델링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774465"/>
                  </a:ext>
                </a:extLst>
              </a:tr>
              <a:tr h="526577">
                <a:tc>
                  <a:txBody>
                    <a:bodyPr/>
                    <a:lstStyle/>
                    <a:p>
                      <a:pPr marL="3175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최재호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프로그래밍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회로설계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390601"/>
                  </a:ext>
                </a:extLst>
              </a:tr>
              <a:tr h="526577">
                <a:tc>
                  <a:txBody>
                    <a:bodyPr/>
                    <a:lstStyle/>
                    <a:p>
                      <a:pPr marL="3175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이하은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3175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프로그래밍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85703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324445" y="2385639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3280283" y="3952748"/>
            <a:ext cx="291592" cy="27572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7"/>
          <p:cNvSpPr>
            <a:spLocks noEditPoints="1"/>
          </p:cNvSpPr>
          <p:nvPr/>
        </p:nvSpPr>
        <p:spPr bwMode="auto">
          <a:xfrm>
            <a:off x="5493794" y="4720464"/>
            <a:ext cx="348254" cy="308736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6"/>
          <p:cNvSpPr>
            <a:spLocks noEditPoints="1"/>
          </p:cNvSpPr>
          <p:nvPr/>
        </p:nvSpPr>
        <p:spPr bwMode="auto">
          <a:xfrm>
            <a:off x="5544096" y="3190984"/>
            <a:ext cx="258487" cy="30193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52"/>
          <p:cNvSpPr>
            <a:spLocks noEditPoints="1"/>
          </p:cNvSpPr>
          <p:nvPr/>
        </p:nvSpPr>
        <p:spPr bwMode="auto">
          <a:xfrm>
            <a:off x="3223260" y="5356085"/>
            <a:ext cx="385993" cy="356709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개요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수행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29">
            <a:extLst>
              <a:ext uri="{FF2B5EF4-FFF2-40B4-BE49-F238E27FC236}">
                <a16:creationId xmlns:a16="http://schemas.microsoft.com/office/drawing/2014/main" id="{93669EE5-9909-4D71-B47A-2A3CDE1D278E}"/>
              </a:ext>
            </a:extLst>
          </p:cNvPr>
          <p:cNvSpPr txBox="1">
            <a:spLocks/>
          </p:cNvSpPr>
          <p:nvPr/>
        </p:nvSpPr>
        <p:spPr>
          <a:xfrm>
            <a:off x="8746831" y="826034"/>
            <a:ext cx="381001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031626" rtl="0" eaLnBrk="1" latinLnBrk="0" hangingPunct="1">
              <a:defRPr sz="9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5813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626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39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252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065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878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91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504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9" name="Freeform 69">
            <a:extLst>
              <a:ext uri="{FF2B5EF4-FFF2-40B4-BE49-F238E27FC236}">
                <a16:creationId xmlns:a16="http://schemas.microsoft.com/office/drawing/2014/main" id="{1EC9B71C-A5F4-4067-B5F1-3EC2AF6DF94B}"/>
              </a:ext>
            </a:extLst>
          </p:cNvPr>
          <p:cNvSpPr>
            <a:spLocks/>
          </p:cNvSpPr>
          <p:nvPr/>
        </p:nvSpPr>
        <p:spPr bwMode="auto">
          <a:xfrm>
            <a:off x="3324445" y="2233772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3D7FD8-ECEA-4356-BBF1-B2AC8D0E34AC}"/>
              </a:ext>
            </a:extLst>
          </p:cNvPr>
          <p:cNvSpPr txBox="1"/>
          <p:nvPr/>
        </p:nvSpPr>
        <p:spPr>
          <a:xfrm>
            <a:off x="228843" y="1676933"/>
            <a:ext cx="8517988" cy="121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장애 혹은 사고로 인하여 팔이 불편한 사람들을 위해 생각한 과제입니다</a:t>
            </a:r>
            <a:r>
              <a:rPr lang="en-US" altLang="ko-KR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3D</a:t>
            </a:r>
            <a:r>
              <a:rPr lang="ko-KR" altLang="en-US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프린터로 제작하여 기존의 비싼 로봇 의수보다 저렴한 가격으로 제작할 수 있습니다</a:t>
            </a:r>
            <a:r>
              <a:rPr lang="en-US" altLang="ko-KR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동작 방식을 </a:t>
            </a:r>
            <a:r>
              <a:rPr lang="ko-KR" altLang="en-US" sz="1600" kern="0" spc="-2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아두이노와</a:t>
            </a:r>
            <a:r>
              <a:rPr lang="ko-KR" altLang="en-US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근전도 센서를 이용하여 동작합니다</a:t>
            </a:r>
            <a:r>
              <a:rPr lang="en-US" altLang="ko-KR" sz="1600" kern="0" spc="-2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6" name="순서도: 천공 테이프 25">
            <a:extLst>
              <a:ext uri="{FF2B5EF4-FFF2-40B4-BE49-F238E27FC236}">
                <a16:creationId xmlns:a16="http://schemas.microsoft.com/office/drawing/2014/main" id="{FD677B78-3BCB-4EBC-835B-3556904E14B7}"/>
              </a:ext>
            </a:extLst>
          </p:cNvPr>
          <p:cNvSpPr/>
          <p:nvPr/>
        </p:nvSpPr>
        <p:spPr bwMode="auto">
          <a:xfrm>
            <a:off x="172061" y="849881"/>
            <a:ext cx="1641454" cy="690358"/>
          </a:xfrm>
          <a:prstGeom prst="flowChartPunchedTape">
            <a:avLst/>
          </a:prstGeom>
          <a:solidFill>
            <a:srgbClr val="3777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개요</a:t>
            </a:r>
          </a:p>
        </p:txBody>
      </p:sp>
      <p:sp>
        <p:nvSpPr>
          <p:cNvPr id="29" name="순서도: 천공 테이프 28">
            <a:extLst>
              <a:ext uri="{FF2B5EF4-FFF2-40B4-BE49-F238E27FC236}">
                <a16:creationId xmlns:a16="http://schemas.microsoft.com/office/drawing/2014/main" id="{6E81C0A5-954C-4A8B-8E87-6E9237AE777C}"/>
              </a:ext>
            </a:extLst>
          </p:cNvPr>
          <p:cNvSpPr/>
          <p:nvPr/>
        </p:nvSpPr>
        <p:spPr bwMode="auto">
          <a:xfrm>
            <a:off x="172061" y="3348242"/>
            <a:ext cx="1641454" cy="690358"/>
          </a:xfrm>
          <a:prstGeom prst="flowChartPunchedTape">
            <a:avLst/>
          </a:prstGeom>
          <a:solidFill>
            <a:srgbClr val="3777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특장점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382754-BB32-46F9-AF68-5E60BC8808FF}"/>
              </a:ext>
            </a:extLst>
          </p:cNvPr>
          <p:cNvSpPr txBox="1"/>
          <p:nvPr/>
        </p:nvSpPr>
        <p:spPr>
          <a:xfrm>
            <a:off x="314325" y="4217441"/>
            <a:ext cx="8220075" cy="430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1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비싼 전자 의수에 비해 엄청나게 저렴한 가격과 만들기 쉬운 것이 가장 큰 장점입니다</a:t>
            </a:r>
            <a:r>
              <a:rPr lang="en-US" altLang="ko-KR" sz="1600" kern="0" spc="-1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925C10-E351-408D-8142-DCBE2B9421B4}"/>
              </a:ext>
            </a:extLst>
          </p:cNvPr>
          <p:cNvSpPr txBox="1"/>
          <p:nvPr/>
        </p:nvSpPr>
        <p:spPr>
          <a:xfrm>
            <a:off x="263405" y="5029200"/>
            <a:ext cx="8651995" cy="16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3057B9"/>
                </a:solidFill>
                <a:effectLst/>
                <a:latin typeface="휴먼명조"/>
              </a:rPr>
              <a:t>&lt;</a:t>
            </a:r>
            <a:r>
              <a:rPr lang="ko-KR" altLang="en-US" sz="1600" b="1" kern="0" spc="0" dirty="0">
                <a:solidFill>
                  <a:srgbClr val="3057B9"/>
                </a:solidFill>
                <a:effectLst/>
                <a:latin typeface="휴먼명조"/>
              </a:rPr>
              <a:t>전자 의수 도면 사이트</a:t>
            </a:r>
            <a:r>
              <a:rPr lang="en-US" altLang="ko-KR" sz="1600" b="1" kern="0" spc="0" dirty="0">
                <a:solidFill>
                  <a:srgbClr val="3057B9"/>
                </a:solidFill>
                <a:effectLst/>
                <a:latin typeface="휴먼명조"/>
              </a:rPr>
              <a:t>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</a:rPr>
              <a:t>만드로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</a:rPr>
              <a:t>, ATRAC 3D,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휴먼명조"/>
              </a:rPr>
              <a:t>Thingiverse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</a:rPr>
              <a:t>, 3D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</a:rPr>
              <a:t>프린터 블로그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</a:rPr>
              <a:t>카페 등에서 전자의수의 도안을 다운로드 할 수 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0" dirty="0">
              <a:solidFill>
                <a:srgbClr val="000000"/>
              </a:solidFill>
              <a:effectLst/>
              <a:latin typeface="휴먼명조"/>
            </a:endParaRPr>
          </a:p>
        </p:txBody>
      </p:sp>
    </p:spTree>
    <p:extLst>
      <p:ext uri="{BB962C8B-B14F-4D97-AF65-F5344CB8AC3E}">
        <p14:creationId xmlns:p14="http://schemas.microsoft.com/office/powerpoint/2010/main" val="3472866157"/>
      </p:ext>
    </p:extLst>
  </p:cSld>
  <p:clrMapOvr>
    <a:masterClrMapping/>
  </p:clrMapOvr>
  <p:transition spd="med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324445" y="2385639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3280283" y="3952748"/>
            <a:ext cx="291592" cy="27572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7"/>
          <p:cNvSpPr>
            <a:spLocks noEditPoints="1"/>
          </p:cNvSpPr>
          <p:nvPr/>
        </p:nvSpPr>
        <p:spPr bwMode="auto">
          <a:xfrm>
            <a:off x="5493794" y="4720464"/>
            <a:ext cx="348254" cy="308736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6"/>
          <p:cNvSpPr>
            <a:spLocks noEditPoints="1"/>
          </p:cNvSpPr>
          <p:nvPr/>
        </p:nvSpPr>
        <p:spPr bwMode="auto">
          <a:xfrm>
            <a:off x="5544096" y="3190984"/>
            <a:ext cx="258487" cy="30193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52"/>
          <p:cNvSpPr>
            <a:spLocks noEditPoints="1"/>
          </p:cNvSpPr>
          <p:nvPr/>
        </p:nvSpPr>
        <p:spPr bwMode="auto">
          <a:xfrm>
            <a:off x="3223260" y="5356085"/>
            <a:ext cx="385993" cy="356709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개요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수행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29">
            <a:extLst>
              <a:ext uri="{FF2B5EF4-FFF2-40B4-BE49-F238E27FC236}">
                <a16:creationId xmlns:a16="http://schemas.microsoft.com/office/drawing/2014/main" id="{93669EE5-9909-4D71-B47A-2A3CDE1D278E}"/>
              </a:ext>
            </a:extLst>
          </p:cNvPr>
          <p:cNvSpPr txBox="1">
            <a:spLocks/>
          </p:cNvSpPr>
          <p:nvPr/>
        </p:nvSpPr>
        <p:spPr>
          <a:xfrm>
            <a:off x="8746831" y="826034"/>
            <a:ext cx="381001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031626" rtl="0" eaLnBrk="1" latinLnBrk="0" hangingPunct="1">
              <a:defRPr sz="9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5813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626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39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252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065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878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91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504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9" name="Freeform 69">
            <a:extLst>
              <a:ext uri="{FF2B5EF4-FFF2-40B4-BE49-F238E27FC236}">
                <a16:creationId xmlns:a16="http://schemas.microsoft.com/office/drawing/2014/main" id="{1EC9B71C-A5F4-4067-B5F1-3EC2AF6DF94B}"/>
              </a:ext>
            </a:extLst>
          </p:cNvPr>
          <p:cNvSpPr>
            <a:spLocks/>
          </p:cNvSpPr>
          <p:nvPr/>
        </p:nvSpPr>
        <p:spPr bwMode="auto">
          <a:xfrm>
            <a:off x="3324445" y="2233772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순서도: 천공 테이프 25">
            <a:extLst>
              <a:ext uri="{FF2B5EF4-FFF2-40B4-BE49-F238E27FC236}">
                <a16:creationId xmlns:a16="http://schemas.microsoft.com/office/drawing/2014/main" id="{FD677B78-3BCB-4EBC-835B-3556904E14B7}"/>
              </a:ext>
            </a:extLst>
          </p:cNvPr>
          <p:cNvSpPr/>
          <p:nvPr/>
        </p:nvSpPr>
        <p:spPr bwMode="auto">
          <a:xfrm>
            <a:off x="172060" y="762000"/>
            <a:ext cx="2571139" cy="690358"/>
          </a:xfrm>
          <a:prstGeom prst="flowChartPunchedTape">
            <a:avLst/>
          </a:prstGeom>
          <a:solidFill>
            <a:srgbClr val="3777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사용 부품 </a:t>
            </a:r>
            <a:r>
              <a:rPr lang="ko-KR" altLang="en-US" b="1"/>
              <a:t>및 사양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3EE6B3-7E03-42D6-8D34-6F8190EB7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34" y="1816525"/>
            <a:ext cx="8035786" cy="42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4279"/>
      </p:ext>
    </p:extLst>
  </p:cSld>
  <p:clrMapOvr>
    <a:masterClrMapping/>
  </p:clrMapOvr>
  <p:transition spd="med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324445" y="2385639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3280283" y="3952748"/>
            <a:ext cx="291592" cy="27572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7"/>
          <p:cNvSpPr>
            <a:spLocks noEditPoints="1"/>
          </p:cNvSpPr>
          <p:nvPr/>
        </p:nvSpPr>
        <p:spPr bwMode="auto">
          <a:xfrm>
            <a:off x="5493794" y="4720464"/>
            <a:ext cx="348254" cy="308736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6"/>
          <p:cNvSpPr>
            <a:spLocks noEditPoints="1"/>
          </p:cNvSpPr>
          <p:nvPr/>
        </p:nvSpPr>
        <p:spPr bwMode="auto">
          <a:xfrm>
            <a:off x="5544096" y="3190984"/>
            <a:ext cx="258487" cy="30193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52"/>
          <p:cNvSpPr>
            <a:spLocks noEditPoints="1"/>
          </p:cNvSpPr>
          <p:nvPr/>
        </p:nvSpPr>
        <p:spPr bwMode="auto">
          <a:xfrm>
            <a:off x="3223260" y="5356085"/>
            <a:ext cx="385993" cy="356709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개요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수행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29">
            <a:extLst>
              <a:ext uri="{FF2B5EF4-FFF2-40B4-BE49-F238E27FC236}">
                <a16:creationId xmlns:a16="http://schemas.microsoft.com/office/drawing/2014/main" id="{93669EE5-9909-4D71-B47A-2A3CDE1D278E}"/>
              </a:ext>
            </a:extLst>
          </p:cNvPr>
          <p:cNvSpPr txBox="1">
            <a:spLocks/>
          </p:cNvSpPr>
          <p:nvPr/>
        </p:nvSpPr>
        <p:spPr>
          <a:xfrm>
            <a:off x="8746831" y="826034"/>
            <a:ext cx="381001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031626" rtl="0" eaLnBrk="1" latinLnBrk="0" hangingPunct="1">
              <a:defRPr sz="9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5813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626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39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252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065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878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91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504" algn="l" defTabSz="1031626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Freeform 69">
            <a:extLst>
              <a:ext uri="{FF2B5EF4-FFF2-40B4-BE49-F238E27FC236}">
                <a16:creationId xmlns:a16="http://schemas.microsoft.com/office/drawing/2014/main" id="{1EC9B71C-A5F4-4067-B5F1-3EC2AF6DF94B}"/>
              </a:ext>
            </a:extLst>
          </p:cNvPr>
          <p:cNvSpPr>
            <a:spLocks/>
          </p:cNvSpPr>
          <p:nvPr/>
        </p:nvSpPr>
        <p:spPr bwMode="auto">
          <a:xfrm>
            <a:off x="3324445" y="2233772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순서도: 천공 테이프 25">
            <a:extLst>
              <a:ext uri="{FF2B5EF4-FFF2-40B4-BE49-F238E27FC236}">
                <a16:creationId xmlns:a16="http://schemas.microsoft.com/office/drawing/2014/main" id="{FD677B78-3BCB-4EBC-835B-3556904E14B7}"/>
              </a:ext>
            </a:extLst>
          </p:cNvPr>
          <p:cNvSpPr/>
          <p:nvPr/>
        </p:nvSpPr>
        <p:spPr bwMode="auto">
          <a:xfrm>
            <a:off x="172060" y="762000"/>
            <a:ext cx="2571139" cy="690358"/>
          </a:xfrm>
          <a:prstGeom prst="flowChartPunchedTape">
            <a:avLst/>
          </a:prstGeom>
          <a:solidFill>
            <a:srgbClr val="37779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사용 부품 </a:t>
            </a:r>
            <a:r>
              <a:rPr lang="ko-KR" altLang="en-US" b="1"/>
              <a:t>및 사양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FFDB67-73CF-4EB7-AF0A-87FF0B48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615940"/>
            <a:ext cx="7734300" cy="491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30752"/>
      </p:ext>
    </p:extLst>
  </p:cSld>
  <p:clrMapOvr>
    <a:masterClrMapping/>
  </p:clrMapOvr>
  <p:transition spd="med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324445" y="2361792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3280283" y="3928901"/>
            <a:ext cx="291592" cy="27572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7"/>
          <p:cNvSpPr>
            <a:spLocks noEditPoints="1"/>
          </p:cNvSpPr>
          <p:nvPr/>
        </p:nvSpPr>
        <p:spPr bwMode="auto">
          <a:xfrm>
            <a:off x="5493794" y="4696617"/>
            <a:ext cx="348254" cy="308736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6"/>
          <p:cNvSpPr>
            <a:spLocks noEditPoints="1"/>
          </p:cNvSpPr>
          <p:nvPr/>
        </p:nvSpPr>
        <p:spPr bwMode="auto">
          <a:xfrm>
            <a:off x="5544096" y="3167137"/>
            <a:ext cx="258487" cy="30193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52"/>
          <p:cNvSpPr>
            <a:spLocks noEditPoints="1"/>
          </p:cNvSpPr>
          <p:nvPr/>
        </p:nvSpPr>
        <p:spPr bwMode="auto">
          <a:xfrm>
            <a:off x="3223260" y="5356085"/>
            <a:ext cx="385993" cy="356709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목적 및 필요성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수행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E99AF1A9-EF18-438C-80C1-88601EA491E8}"/>
              </a:ext>
            </a:extLst>
          </p:cNvPr>
          <p:cNvSpPr>
            <a:spLocks noEditPoints="1"/>
          </p:cNvSpPr>
          <p:nvPr/>
        </p:nvSpPr>
        <p:spPr bwMode="auto">
          <a:xfrm>
            <a:off x="3281602" y="2066291"/>
            <a:ext cx="291592" cy="27572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57">
            <a:extLst>
              <a:ext uri="{FF2B5EF4-FFF2-40B4-BE49-F238E27FC236}">
                <a16:creationId xmlns:a16="http://schemas.microsoft.com/office/drawing/2014/main" id="{C9463889-7E3F-4375-A690-F6193B76547A}"/>
              </a:ext>
            </a:extLst>
          </p:cNvPr>
          <p:cNvSpPr>
            <a:spLocks noEditPoints="1"/>
          </p:cNvSpPr>
          <p:nvPr/>
        </p:nvSpPr>
        <p:spPr bwMode="auto">
          <a:xfrm>
            <a:off x="5495113" y="2834007"/>
            <a:ext cx="348254" cy="308736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66">
            <a:extLst>
              <a:ext uri="{FF2B5EF4-FFF2-40B4-BE49-F238E27FC236}">
                <a16:creationId xmlns:a16="http://schemas.microsoft.com/office/drawing/2014/main" id="{4720C80F-D50D-476D-AA77-EB9DE25EDEFE}"/>
              </a:ext>
            </a:extLst>
          </p:cNvPr>
          <p:cNvSpPr>
            <a:spLocks noEditPoints="1"/>
          </p:cNvSpPr>
          <p:nvPr/>
        </p:nvSpPr>
        <p:spPr bwMode="auto">
          <a:xfrm>
            <a:off x="5545415" y="1304527"/>
            <a:ext cx="258487" cy="30193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152">
            <a:extLst>
              <a:ext uri="{FF2B5EF4-FFF2-40B4-BE49-F238E27FC236}">
                <a16:creationId xmlns:a16="http://schemas.microsoft.com/office/drawing/2014/main" id="{0E4C1CC7-3B83-462C-844C-3B1CDF0D90EB}"/>
              </a:ext>
            </a:extLst>
          </p:cNvPr>
          <p:cNvSpPr>
            <a:spLocks noEditPoints="1"/>
          </p:cNvSpPr>
          <p:nvPr/>
        </p:nvSpPr>
        <p:spPr bwMode="auto">
          <a:xfrm>
            <a:off x="3224579" y="3493475"/>
            <a:ext cx="385993" cy="356709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순서도: 천공 테이프 25">
            <a:extLst>
              <a:ext uri="{FF2B5EF4-FFF2-40B4-BE49-F238E27FC236}">
                <a16:creationId xmlns:a16="http://schemas.microsoft.com/office/drawing/2014/main" id="{BE65B734-5BED-4620-9810-9F75F2BBD24C}"/>
              </a:ext>
            </a:extLst>
          </p:cNvPr>
          <p:cNvSpPr/>
          <p:nvPr/>
        </p:nvSpPr>
        <p:spPr bwMode="auto">
          <a:xfrm>
            <a:off x="219562" y="838200"/>
            <a:ext cx="2218838" cy="690358"/>
          </a:xfrm>
          <a:prstGeom prst="flowChartPunchedTape">
            <a:avLst/>
          </a:prstGeom>
          <a:solidFill>
            <a:srgbClr val="F09C2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/>
              <a:t>필요성 및 내용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8D58D0-582E-4DAB-AE07-C56AB7046076}"/>
              </a:ext>
            </a:extLst>
          </p:cNvPr>
          <p:cNvSpPr txBox="1"/>
          <p:nvPr/>
        </p:nvSpPr>
        <p:spPr>
          <a:xfrm>
            <a:off x="314325" y="1676400"/>
            <a:ext cx="8517988" cy="318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로봇 의수는 사고 또는 장애로 팔이 없거나 사용이 불편한 분들이 로봇 의수를 통하여 새로운 팔을 얻어 자연스러운 동작을 통해 일상생활에 도움을 줄 수 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하지만 현재 시중에 나와 있는 의수들의 가격은 대부분 몇 백 에서 몇 천만원에 형성되어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그래서 높은 가격으로 인해 정작 의수가 정말 필요한 사람들은 구매에 어려움을 겪고 있습니다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그렇기 때문에 저희 팀이 만들려는 의수는 그런 필요한 사람들에게 저렴한 가격으로 의수를 구매할 수 있도록 도움을 주기 위해 의수의 제작단가를 낮춰서 시장 구매가격이 최대한 낮게 형성하도록 노력할 것입니다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54737"/>
      </p:ext>
    </p:extLst>
  </p:cSld>
  <p:clrMapOvr>
    <a:masterClrMapping/>
  </p:clrMapOvr>
  <p:transition spd="med" advClick="0" advTm="5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324445" y="2361792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3280283" y="3928901"/>
            <a:ext cx="291592" cy="27572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7"/>
          <p:cNvSpPr>
            <a:spLocks noEditPoints="1"/>
          </p:cNvSpPr>
          <p:nvPr/>
        </p:nvSpPr>
        <p:spPr bwMode="auto">
          <a:xfrm>
            <a:off x="5493794" y="4696617"/>
            <a:ext cx="348254" cy="308736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6"/>
          <p:cNvSpPr>
            <a:spLocks noEditPoints="1"/>
          </p:cNvSpPr>
          <p:nvPr/>
        </p:nvSpPr>
        <p:spPr bwMode="auto">
          <a:xfrm>
            <a:off x="5544096" y="3167137"/>
            <a:ext cx="258487" cy="30193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52"/>
          <p:cNvSpPr>
            <a:spLocks noEditPoints="1"/>
          </p:cNvSpPr>
          <p:nvPr/>
        </p:nvSpPr>
        <p:spPr bwMode="auto">
          <a:xfrm>
            <a:off x="3223260" y="5356085"/>
            <a:ext cx="385993" cy="356709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수행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순서도: 천공 테이프 17">
            <a:extLst>
              <a:ext uri="{FF2B5EF4-FFF2-40B4-BE49-F238E27FC236}">
                <a16:creationId xmlns:a16="http://schemas.microsoft.com/office/drawing/2014/main" id="{E1896488-B55A-4BE1-A87A-A08E2F2A1314}"/>
              </a:ext>
            </a:extLst>
          </p:cNvPr>
          <p:cNvSpPr/>
          <p:nvPr/>
        </p:nvSpPr>
        <p:spPr bwMode="auto">
          <a:xfrm>
            <a:off x="188177" y="838200"/>
            <a:ext cx="1640623" cy="690358"/>
          </a:xfrm>
          <a:prstGeom prst="flowChartPunchedTape">
            <a:avLst/>
          </a:prstGeom>
          <a:solidFill>
            <a:srgbClr val="D2413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/>
              <a:t>사양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4D9748-50D4-4BA3-A078-DC7D05586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29211"/>
              </p:ext>
            </p:extLst>
          </p:nvPr>
        </p:nvGraphicFramePr>
        <p:xfrm>
          <a:off x="1142388" y="2735689"/>
          <a:ext cx="6904704" cy="3481485"/>
        </p:xfrm>
        <a:graphic>
          <a:graphicData uri="http://schemas.openxmlformats.org/drawingml/2006/table">
            <a:tbl>
              <a:tblPr/>
              <a:tblGrid>
                <a:gridCol w="1781265">
                  <a:extLst>
                    <a:ext uri="{9D8B030D-6E8A-4147-A177-3AD203B41FA5}">
                      <a16:colId xmlns:a16="http://schemas.microsoft.com/office/drawing/2014/main" val="1551149386"/>
                    </a:ext>
                  </a:extLst>
                </a:gridCol>
                <a:gridCol w="3057165">
                  <a:extLst>
                    <a:ext uri="{9D8B030D-6E8A-4147-A177-3AD203B41FA5}">
                      <a16:colId xmlns:a16="http://schemas.microsoft.com/office/drawing/2014/main" val="4078068725"/>
                    </a:ext>
                  </a:extLst>
                </a:gridCol>
                <a:gridCol w="2066274">
                  <a:extLst>
                    <a:ext uri="{9D8B030D-6E8A-4147-A177-3AD203B41FA5}">
                      <a16:colId xmlns:a16="http://schemas.microsoft.com/office/drawing/2014/main" val="4278587560"/>
                    </a:ext>
                  </a:extLst>
                </a:gridCol>
              </a:tblGrid>
              <a:tr h="497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구분</a:t>
                      </a: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부품</a:t>
                      </a: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17921"/>
                  </a:ext>
                </a:extLst>
              </a:tr>
              <a:tr h="497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전체 크기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300 X 120 X 80 [mm]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길이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X 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너비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X 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두께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316223"/>
                  </a:ext>
                </a:extLst>
              </a:tr>
              <a:tr h="497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손가락 길이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60 ~ 90 [mm]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747401"/>
                  </a:ext>
                </a:extLst>
              </a:tr>
              <a:tr h="497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마디 길이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20 ~ 30 [mm]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408045"/>
                  </a:ext>
                </a:extLst>
              </a:tr>
              <a:tr h="497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제어기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아두이노 나노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855873"/>
                  </a:ext>
                </a:extLst>
              </a:tr>
              <a:tr h="497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서보모터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mg-995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5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159022"/>
                  </a:ext>
                </a:extLst>
              </a:tr>
              <a:tr h="497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근전도센서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MyoWare Muscle Sensor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040739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7D593287-7403-4F5C-99F2-A0E06B0AD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3054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873A6-891B-423C-98BE-4892B7F31C18}"/>
              </a:ext>
            </a:extLst>
          </p:cNvPr>
          <p:cNvSpPr txBox="1"/>
          <p:nvPr/>
        </p:nvSpPr>
        <p:spPr>
          <a:xfrm>
            <a:off x="228600" y="1633964"/>
            <a:ext cx="8447159" cy="824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크기를 줄이기 위해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아두이노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우노와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포트 구성이 비슷한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아두이노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나노를 사용합니다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아래 부품들을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3D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프린터로 제작한 의수와 결합하여 제어하게 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569102"/>
      </p:ext>
    </p:extLst>
  </p:cSld>
  <p:clrMapOvr>
    <a:masterClrMapping/>
  </p:clrMapOvr>
  <p:transition spd="med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324445" y="2361792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3280283" y="3928901"/>
            <a:ext cx="291592" cy="27572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7"/>
          <p:cNvSpPr>
            <a:spLocks noEditPoints="1"/>
          </p:cNvSpPr>
          <p:nvPr/>
        </p:nvSpPr>
        <p:spPr bwMode="auto">
          <a:xfrm>
            <a:off x="5493794" y="4696617"/>
            <a:ext cx="348254" cy="308736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6"/>
          <p:cNvSpPr>
            <a:spLocks noEditPoints="1"/>
          </p:cNvSpPr>
          <p:nvPr/>
        </p:nvSpPr>
        <p:spPr bwMode="auto">
          <a:xfrm>
            <a:off x="5544096" y="3167137"/>
            <a:ext cx="258487" cy="30193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52"/>
          <p:cNvSpPr>
            <a:spLocks noEditPoints="1"/>
          </p:cNvSpPr>
          <p:nvPr/>
        </p:nvSpPr>
        <p:spPr bwMode="auto">
          <a:xfrm>
            <a:off x="3223260" y="5356085"/>
            <a:ext cx="385993" cy="356709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수행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순서도: 천공 테이프 17">
            <a:extLst>
              <a:ext uri="{FF2B5EF4-FFF2-40B4-BE49-F238E27FC236}">
                <a16:creationId xmlns:a16="http://schemas.microsoft.com/office/drawing/2014/main" id="{E1896488-B55A-4BE1-A87A-A08E2F2A1314}"/>
              </a:ext>
            </a:extLst>
          </p:cNvPr>
          <p:cNvSpPr/>
          <p:nvPr/>
        </p:nvSpPr>
        <p:spPr bwMode="auto">
          <a:xfrm>
            <a:off x="220881" y="833642"/>
            <a:ext cx="2141319" cy="690358"/>
          </a:xfrm>
          <a:prstGeom prst="flowChartPunchedTape">
            <a:avLst/>
          </a:prstGeom>
          <a:solidFill>
            <a:srgbClr val="D2413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/>
              <a:t>과제 내용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D593287-7403-4F5C-99F2-A0E06B0AD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3054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75438-EEB3-4F27-A4A0-5DC2A2DE5DA8}"/>
              </a:ext>
            </a:extLst>
          </p:cNvPr>
          <p:cNvSpPr txBox="1"/>
          <p:nvPr/>
        </p:nvSpPr>
        <p:spPr>
          <a:xfrm>
            <a:off x="314325" y="1752600"/>
            <a:ext cx="8296275" cy="2794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이번 과제의 의수는 팔 전체가 아니라 손을 대체할 정도 수준의 크기로 제작합니다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의수 외형은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creo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로 설계하며 각 손가락과 손바닥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팔 연결부까지 제작합니다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의수의 제어는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아두이노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나노를 제어기로 사용하며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외부전원으로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6V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를 인가합니다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각 손가락에 대응하는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mg-995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서보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모터와 손가락 끝부분을 와이어로 연결하여 손가락을 접는 동작을 구현하고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손가락을 펴는 동작은 스프링을 이용합니다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285750" marR="0" lvl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동작에 대한 신호는 근전도 센서를 팔 근육에 부착하여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아두이노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나노로 신호를 보냅니다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722472"/>
      </p:ext>
    </p:extLst>
  </p:cSld>
  <p:clrMapOvr>
    <a:masterClrMapping/>
  </p:clrMapOvr>
  <p:transition spd="med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30"/>
          <p:cNvSpPr/>
          <p:nvPr/>
        </p:nvSpPr>
        <p:spPr bwMode="auto">
          <a:xfrm>
            <a:off x="7067410" y="-781"/>
            <a:ext cx="2076590" cy="562756"/>
          </a:xfrm>
          <a:prstGeom prst="homePlat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 bwMode="auto">
          <a:xfrm>
            <a:off x="5149128" y="-781"/>
            <a:ext cx="2365175" cy="562756"/>
          </a:xfrm>
          <a:prstGeom prst="homePlat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3267864" y="0"/>
            <a:ext cx="2378329" cy="561975"/>
          </a:xfrm>
          <a:prstGeom prst="homePlat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 bwMode="auto">
          <a:xfrm>
            <a:off x="1610269" y="-16915"/>
            <a:ext cx="2076590" cy="578890"/>
          </a:xfrm>
          <a:prstGeom prst="homePlat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 bwMode="auto">
          <a:xfrm>
            <a:off x="0" y="-17705"/>
            <a:ext cx="1928179" cy="579680"/>
          </a:xfrm>
          <a:prstGeom prst="homePlat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324445" y="2361792"/>
            <a:ext cx="203268" cy="381816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3280283" y="3928901"/>
            <a:ext cx="291592" cy="275721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7"/>
          <p:cNvSpPr>
            <a:spLocks noEditPoints="1"/>
          </p:cNvSpPr>
          <p:nvPr/>
        </p:nvSpPr>
        <p:spPr bwMode="auto">
          <a:xfrm>
            <a:off x="5493794" y="4696617"/>
            <a:ext cx="348254" cy="308736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66"/>
          <p:cNvSpPr>
            <a:spLocks noEditPoints="1"/>
          </p:cNvSpPr>
          <p:nvPr/>
        </p:nvSpPr>
        <p:spPr bwMode="auto">
          <a:xfrm>
            <a:off x="5544096" y="3167137"/>
            <a:ext cx="258487" cy="301933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52"/>
          <p:cNvSpPr>
            <a:spLocks noEditPoints="1"/>
          </p:cNvSpPr>
          <p:nvPr/>
        </p:nvSpPr>
        <p:spPr bwMode="auto">
          <a:xfrm>
            <a:off x="3223260" y="5356085"/>
            <a:ext cx="385993" cy="356709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6"/>
          <p:cNvSpPr>
            <a:spLocks noGrp="1"/>
          </p:cNvSpPr>
          <p:nvPr>
            <p:ph type="title"/>
          </p:nvPr>
        </p:nvSpPr>
        <p:spPr>
          <a:xfrm>
            <a:off x="314325" y="103835"/>
            <a:ext cx="1470979" cy="353524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과제 요약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6FC0303B-7A23-45A8-9349-D4F57C14473A}"/>
              </a:ext>
            </a:extLst>
          </p:cNvPr>
          <p:cNvSpPr txBox="1">
            <a:spLocks/>
          </p:cNvSpPr>
          <p:nvPr/>
        </p:nvSpPr>
        <p:spPr>
          <a:xfrm>
            <a:off x="2072029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과제 개요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811F57F0-7B30-44D9-9950-035DB3C19BDC}"/>
              </a:ext>
            </a:extLst>
          </p:cNvPr>
          <p:cNvSpPr txBox="1">
            <a:spLocks/>
          </p:cNvSpPr>
          <p:nvPr/>
        </p:nvSpPr>
        <p:spPr>
          <a:xfrm>
            <a:off x="3721538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</a:rPr>
              <a:t>목적 및 필요성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DB7B6554-CECB-47B4-BC1F-75E51464126E}"/>
              </a:ext>
            </a:extLst>
          </p:cNvPr>
          <p:cNvSpPr txBox="1">
            <a:spLocks/>
          </p:cNvSpPr>
          <p:nvPr/>
        </p:nvSpPr>
        <p:spPr>
          <a:xfrm>
            <a:off x="5890925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과제 수행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91EDB728-7A34-4779-A682-8DE6127DC114}"/>
              </a:ext>
            </a:extLst>
          </p:cNvPr>
          <p:cNvSpPr txBox="1">
            <a:spLocks/>
          </p:cNvSpPr>
          <p:nvPr/>
        </p:nvSpPr>
        <p:spPr>
          <a:xfrm>
            <a:off x="7673021" y="95373"/>
            <a:ext cx="1470979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tx1"/>
                </a:solidFill>
              </a:rPr>
              <a:t>활용 방안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순서도: 천공 테이프 17">
            <a:extLst>
              <a:ext uri="{FF2B5EF4-FFF2-40B4-BE49-F238E27FC236}">
                <a16:creationId xmlns:a16="http://schemas.microsoft.com/office/drawing/2014/main" id="{E1896488-B55A-4BE1-A87A-A08E2F2A1314}"/>
              </a:ext>
            </a:extLst>
          </p:cNvPr>
          <p:cNvSpPr/>
          <p:nvPr/>
        </p:nvSpPr>
        <p:spPr bwMode="auto">
          <a:xfrm>
            <a:off x="220881" y="838200"/>
            <a:ext cx="2369919" cy="690358"/>
          </a:xfrm>
          <a:prstGeom prst="flowChartPunchedTape">
            <a:avLst/>
          </a:prstGeom>
          <a:solidFill>
            <a:srgbClr val="D2413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/>
              <a:t>시스템 개략도</a:t>
            </a:r>
            <a:endParaRPr lang="ko-KR" altLang="en-US" b="1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D593287-7403-4F5C-99F2-A0E06B0AD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3054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Picture 0">
            <a:extLst>
              <a:ext uri="{FF2B5EF4-FFF2-40B4-BE49-F238E27FC236}">
                <a16:creationId xmlns:a16="http://schemas.microsoft.com/office/drawing/2014/main" id="{930B56B5-B687-493F-9FCF-9F1D36C3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014" y="561684"/>
            <a:ext cx="5043678" cy="28592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23588EEB-CFE5-4D41-BA79-F7BDFAE2B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2" y="3420963"/>
            <a:ext cx="5178607" cy="34370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53165408"/>
      </p:ext>
    </p:extLst>
  </p:cSld>
  <p:clrMapOvr>
    <a:masterClrMapping/>
  </p:clrMapOvr>
  <p:transition spd="med" advClick="0" advTm="5000">
    <p:push dir="u"/>
  </p:transition>
</p:sld>
</file>

<file path=ppt/theme/theme1.xml><?xml version="1.0" encoding="utf-8"?>
<a:theme xmlns:a="http://schemas.openxmlformats.org/drawingml/2006/main" name="1_Custom Design">
  <a:themeElements>
    <a:clrScheme name="6_Colored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377790"/>
      </a:accent1>
      <a:accent2>
        <a:srgbClr val="189A80"/>
      </a:accent2>
      <a:accent3>
        <a:srgbClr val="F09C2A"/>
      </a:accent3>
      <a:accent4>
        <a:srgbClr val="D24132"/>
      </a:accent4>
      <a:accent5>
        <a:srgbClr val="564266"/>
      </a:accent5>
      <a:accent6>
        <a:srgbClr val="686868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38461</TotalTime>
  <Words>761</Words>
  <Application>Microsoft Office PowerPoint</Application>
  <PresentationFormat>화면 슬라이드 쇼(4:3)</PresentationFormat>
  <Paragraphs>194</Paragraphs>
  <Slides>18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FontAwesome</vt:lpstr>
      <vt:lpstr>굴림</vt:lpstr>
      <vt:lpstr>바탕</vt:lpstr>
      <vt:lpstr>한컴 고딕</vt:lpstr>
      <vt:lpstr>휴먼명조</vt:lpstr>
      <vt:lpstr>Arial</vt:lpstr>
      <vt:lpstr>Book Antiqua</vt:lpstr>
      <vt:lpstr>Calibri</vt:lpstr>
      <vt:lpstr>Roboto Condensed</vt:lpstr>
      <vt:lpstr>Roboto Medium</vt:lpstr>
      <vt:lpstr>1_Custom Design</vt:lpstr>
      <vt:lpstr>캡스톤 디자인 3</vt:lpstr>
      <vt:lpstr>과제 요약</vt:lpstr>
      <vt:lpstr>과제 요약</vt:lpstr>
      <vt:lpstr>과제 요약</vt:lpstr>
      <vt:lpstr>과제 요약</vt:lpstr>
      <vt:lpstr>과제 요약</vt:lpstr>
      <vt:lpstr>과제 요약</vt:lpstr>
      <vt:lpstr>과제 요약</vt:lpstr>
      <vt:lpstr>과제 요약</vt:lpstr>
      <vt:lpstr>과제 요약</vt:lpstr>
      <vt:lpstr>과제 요약</vt:lpstr>
      <vt:lpstr>과제 요약</vt:lpstr>
      <vt:lpstr>과제 요약</vt:lpstr>
      <vt:lpstr>과제 요약</vt:lpstr>
      <vt:lpstr>과제 요약</vt:lpstr>
      <vt:lpstr>과제 요약</vt:lpstr>
      <vt:lpstr>과제 요약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dfdfdfdfd</dc:title>
  <dc:creator>High Tech</dc:creator>
  <cp:lastModifiedBy>manje lee</cp:lastModifiedBy>
  <cp:revision>8410</cp:revision>
  <dcterms:created xsi:type="dcterms:W3CDTF">2014-09-03T19:30:44Z</dcterms:created>
  <dcterms:modified xsi:type="dcterms:W3CDTF">2023-06-15T13:40:00Z</dcterms:modified>
</cp:coreProperties>
</file>